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sldIdLst>
    <p:sldId id="256" r:id="rId3"/>
    <p:sldId id="257" r:id="rId4"/>
    <p:sldId id="258" r:id="rId5"/>
    <p:sldId id="259" r:id="rId6"/>
    <p:sldId id="260" r:id="rId7"/>
    <p:sldId id="261" r:id="rId8"/>
    <p:sldId id="262" r:id="rId9"/>
    <p:sldId id="263" r:id="rId10"/>
    <p:sldId id="283" r:id="rId11"/>
    <p:sldId id="289" r:id="rId12"/>
    <p:sldId id="286" r:id="rId13"/>
    <p:sldId id="290" r:id="rId14"/>
    <p:sldId id="264" r:id="rId15"/>
    <p:sldId id="287" r:id="rId16"/>
    <p:sldId id="282" r:id="rId17"/>
    <p:sldId id="266" r:id="rId18"/>
    <p:sldId id="268" r:id="rId19"/>
    <p:sldId id="269" r:id="rId20"/>
    <p:sldId id="270" r:id="rId21"/>
    <p:sldId id="281" r:id="rId22"/>
    <p:sldId id="267" r:id="rId23"/>
    <p:sldId id="271" r:id="rId24"/>
    <p:sldId id="272" r:id="rId25"/>
    <p:sldId id="273" r:id="rId26"/>
    <p:sldId id="274" r:id="rId27"/>
    <p:sldId id="275" r:id="rId28"/>
    <p:sldId id="276" r:id="rId29"/>
    <p:sldId id="277" r:id="rId30"/>
    <p:sldId id="284" r:id="rId31"/>
    <p:sldId id="278" r:id="rId32"/>
    <p:sldId id="280" r:id="rId3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6FA572-C055-9C40-968C-2726F5960180}" v="1" dt="2019-07-26T14:05:52.177"/>
    <p1510:client id="{F21AAD91-FC6D-3846-B0EE-B9882025AC89}" v="487" dt="2019-07-25T20:54:35.4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2" autoAdjust="0"/>
    <p:restoredTop sz="94660"/>
  </p:normalViewPr>
  <p:slideViewPr>
    <p:cSldViewPr snapToGrid="0">
      <p:cViewPr varScale="1">
        <p:scale>
          <a:sx n="157" d="100"/>
          <a:sy n="157" d="100"/>
        </p:scale>
        <p:origin x="11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x Simard" userId="0ff2320e-25dc-476a-99f1-d12bd5d46f7f" providerId="ADAL" clId="{F21AAD91-FC6D-3846-B0EE-B9882025AC89}"/>
    <pc:docChg chg="undo redo custSel addSld delSld modSld sldOrd">
      <pc:chgData name="Felix Simard" userId="0ff2320e-25dc-476a-99f1-d12bd5d46f7f" providerId="ADAL" clId="{F21AAD91-FC6D-3846-B0EE-B9882025AC89}" dt="2019-07-25T20:54:35.488" v="26924" actId="164"/>
      <pc:docMkLst>
        <pc:docMk/>
      </pc:docMkLst>
      <pc:sldChg chg="modSp">
        <pc:chgData name="Felix Simard" userId="0ff2320e-25dc-476a-99f1-d12bd5d46f7f" providerId="ADAL" clId="{F21AAD91-FC6D-3846-B0EE-B9882025AC89}" dt="2019-07-22T15:37:17.678" v="4451" actId="20577"/>
        <pc:sldMkLst>
          <pc:docMk/>
          <pc:sldMk cId="3898785592" sldId="256"/>
        </pc:sldMkLst>
        <pc:spChg chg="mod">
          <ac:chgData name="Felix Simard" userId="0ff2320e-25dc-476a-99f1-d12bd5d46f7f" providerId="ADAL" clId="{F21AAD91-FC6D-3846-B0EE-B9882025AC89}" dt="2019-07-22T15:37:08.113" v="4450" actId="20577"/>
          <ac:spMkLst>
            <pc:docMk/>
            <pc:sldMk cId="3898785592" sldId="256"/>
            <ac:spMk id="2" creationId="{00000000-0000-0000-0000-000000000000}"/>
          </ac:spMkLst>
        </pc:spChg>
        <pc:spChg chg="mod">
          <ac:chgData name="Felix Simard" userId="0ff2320e-25dc-476a-99f1-d12bd5d46f7f" providerId="ADAL" clId="{F21AAD91-FC6D-3846-B0EE-B9882025AC89}" dt="2019-07-22T15:37:17.678" v="4451" actId="20577"/>
          <ac:spMkLst>
            <pc:docMk/>
            <pc:sldMk cId="3898785592" sldId="256"/>
            <ac:spMk id="3" creationId="{00000000-0000-0000-0000-000000000000}"/>
          </ac:spMkLst>
        </pc:spChg>
      </pc:sldChg>
      <pc:sldChg chg="modSp">
        <pc:chgData name="Felix Simard" userId="0ff2320e-25dc-476a-99f1-d12bd5d46f7f" providerId="ADAL" clId="{F21AAD91-FC6D-3846-B0EE-B9882025AC89}" dt="2019-07-23T13:29:10.401" v="23299" actId="5793"/>
        <pc:sldMkLst>
          <pc:docMk/>
          <pc:sldMk cId="1368427019" sldId="257"/>
        </pc:sldMkLst>
        <pc:spChg chg="mod">
          <ac:chgData name="Felix Simard" userId="0ff2320e-25dc-476a-99f1-d12bd5d46f7f" providerId="ADAL" clId="{F21AAD91-FC6D-3846-B0EE-B9882025AC89}" dt="2019-07-22T12:39:14.560" v="76" actId="20577"/>
          <ac:spMkLst>
            <pc:docMk/>
            <pc:sldMk cId="1368427019" sldId="257"/>
            <ac:spMk id="2" creationId="{D62CDB7F-865B-7841-89F4-743652407CEA}"/>
          </ac:spMkLst>
        </pc:spChg>
        <pc:spChg chg="mod">
          <ac:chgData name="Felix Simard" userId="0ff2320e-25dc-476a-99f1-d12bd5d46f7f" providerId="ADAL" clId="{F21AAD91-FC6D-3846-B0EE-B9882025AC89}" dt="2019-07-23T13:29:10.401" v="23299" actId="5793"/>
          <ac:spMkLst>
            <pc:docMk/>
            <pc:sldMk cId="1368427019" sldId="257"/>
            <ac:spMk id="3" creationId="{AEEFB905-2DD1-5C4F-8698-76BB3D102887}"/>
          </ac:spMkLst>
        </pc:spChg>
      </pc:sldChg>
      <pc:sldChg chg="modSp">
        <pc:chgData name="Felix Simard" userId="0ff2320e-25dc-476a-99f1-d12bd5d46f7f" providerId="ADAL" clId="{F21AAD91-FC6D-3846-B0EE-B9882025AC89}" dt="2019-07-25T17:29:57.756" v="25528" actId="20577"/>
        <pc:sldMkLst>
          <pc:docMk/>
          <pc:sldMk cId="2138263399" sldId="258"/>
        </pc:sldMkLst>
        <pc:spChg chg="mod">
          <ac:chgData name="Felix Simard" userId="0ff2320e-25dc-476a-99f1-d12bd5d46f7f" providerId="ADAL" clId="{F21AAD91-FC6D-3846-B0EE-B9882025AC89}" dt="2019-07-22T12:47:39.848" v="560" actId="20577"/>
          <ac:spMkLst>
            <pc:docMk/>
            <pc:sldMk cId="2138263399" sldId="258"/>
            <ac:spMk id="2" creationId="{9FDD1C4C-8EB4-FF4E-B3D8-903D546DED67}"/>
          </ac:spMkLst>
        </pc:spChg>
        <pc:spChg chg="mod">
          <ac:chgData name="Felix Simard" userId="0ff2320e-25dc-476a-99f1-d12bd5d46f7f" providerId="ADAL" clId="{F21AAD91-FC6D-3846-B0EE-B9882025AC89}" dt="2019-07-25T17:29:57.756" v="25528" actId="20577"/>
          <ac:spMkLst>
            <pc:docMk/>
            <pc:sldMk cId="2138263399" sldId="258"/>
            <ac:spMk id="3" creationId="{6F9626B0-BDB3-E045-8E6E-8BED8886DBEB}"/>
          </ac:spMkLst>
        </pc:spChg>
      </pc:sldChg>
      <pc:sldChg chg="addSp delSp modSp add">
        <pc:chgData name="Felix Simard" userId="0ff2320e-25dc-476a-99f1-d12bd5d46f7f" providerId="ADAL" clId="{F21AAD91-FC6D-3846-B0EE-B9882025AC89}" dt="2019-07-25T17:31:05.859" v="25533" actId="1076"/>
        <pc:sldMkLst>
          <pc:docMk/>
          <pc:sldMk cId="1853822152" sldId="259"/>
        </pc:sldMkLst>
        <pc:spChg chg="mod">
          <ac:chgData name="Felix Simard" userId="0ff2320e-25dc-476a-99f1-d12bd5d46f7f" providerId="ADAL" clId="{F21AAD91-FC6D-3846-B0EE-B9882025AC89}" dt="2019-07-22T15:37:33.199" v="4452" actId="20577"/>
          <ac:spMkLst>
            <pc:docMk/>
            <pc:sldMk cId="1853822152" sldId="259"/>
            <ac:spMk id="2" creationId="{8764AEB7-FB25-A54B-80F1-E2B58C075997}"/>
          </ac:spMkLst>
        </pc:spChg>
        <pc:spChg chg="add del mod">
          <ac:chgData name="Felix Simard" userId="0ff2320e-25dc-476a-99f1-d12bd5d46f7f" providerId="ADAL" clId="{F21AAD91-FC6D-3846-B0EE-B9882025AC89}" dt="2019-07-22T12:53:07.228" v="690" actId="478"/>
          <ac:spMkLst>
            <pc:docMk/>
            <pc:sldMk cId="1853822152" sldId="259"/>
            <ac:spMk id="3" creationId="{94A90FC8-DC13-1244-94D3-D1684698BF26}"/>
          </ac:spMkLst>
        </pc:spChg>
        <pc:spChg chg="add mod">
          <ac:chgData name="Felix Simard" userId="0ff2320e-25dc-476a-99f1-d12bd5d46f7f" providerId="ADAL" clId="{F21AAD91-FC6D-3846-B0EE-B9882025AC89}" dt="2019-07-22T12:53:20.831" v="694" actId="164"/>
          <ac:spMkLst>
            <pc:docMk/>
            <pc:sldMk cId="1853822152" sldId="259"/>
            <ac:spMk id="4" creationId="{9826BE46-9F62-DF4A-AB58-7D33EB78B5F2}"/>
          </ac:spMkLst>
        </pc:spChg>
        <pc:spChg chg="add mod">
          <ac:chgData name="Felix Simard" userId="0ff2320e-25dc-476a-99f1-d12bd5d46f7f" providerId="ADAL" clId="{F21AAD91-FC6D-3846-B0EE-B9882025AC89}" dt="2019-07-22T12:59:38.204" v="817" actId="1037"/>
          <ac:spMkLst>
            <pc:docMk/>
            <pc:sldMk cId="1853822152" sldId="259"/>
            <ac:spMk id="5" creationId="{EB1CDC44-EB4D-514D-BB44-AC6B78F068CD}"/>
          </ac:spMkLst>
        </pc:spChg>
        <pc:spChg chg="add mod">
          <ac:chgData name="Felix Simard" userId="0ff2320e-25dc-476a-99f1-d12bd5d46f7f" providerId="ADAL" clId="{F21AAD91-FC6D-3846-B0EE-B9882025AC89}" dt="2019-07-22T12:59:36.064" v="807" actId="1076"/>
          <ac:spMkLst>
            <pc:docMk/>
            <pc:sldMk cId="1853822152" sldId="259"/>
            <ac:spMk id="6" creationId="{04CC01E3-0F9B-9A46-A0A4-F31A5EC8257E}"/>
          </ac:spMkLst>
        </pc:spChg>
        <pc:spChg chg="add del mod">
          <ac:chgData name="Felix Simard" userId="0ff2320e-25dc-476a-99f1-d12bd5d46f7f" providerId="ADAL" clId="{F21AAD91-FC6D-3846-B0EE-B9882025AC89}" dt="2019-07-22T12:52:40.917" v="685"/>
          <ac:spMkLst>
            <pc:docMk/>
            <pc:sldMk cId="1853822152" sldId="259"/>
            <ac:spMk id="7" creationId="{AF89252B-5F9D-4A45-BC21-A6FC678F73A5}"/>
          </ac:spMkLst>
        </pc:spChg>
        <pc:spChg chg="add mod">
          <ac:chgData name="Felix Simard" userId="0ff2320e-25dc-476a-99f1-d12bd5d46f7f" providerId="ADAL" clId="{F21AAD91-FC6D-3846-B0EE-B9882025AC89}" dt="2019-07-22T12:59:35.619" v="805" actId="1076"/>
          <ac:spMkLst>
            <pc:docMk/>
            <pc:sldMk cId="1853822152" sldId="259"/>
            <ac:spMk id="8" creationId="{330FB928-518C-AC4B-B5CB-A93C43F1DB86}"/>
          </ac:spMkLst>
        </pc:spChg>
        <pc:spChg chg="add del mod">
          <ac:chgData name="Felix Simard" userId="0ff2320e-25dc-476a-99f1-d12bd5d46f7f" providerId="ADAL" clId="{F21AAD91-FC6D-3846-B0EE-B9882025AC89}" dt="2019-07-22T12:53:36.950" v="699"/>
          <ac:spMkLst>
            <pc:docMk/>
            <pc:sldMk cId="1853822152" sldId="259"/>
            <ac:spMk id="9" creationId="{88E3A9EC-18FD-7C4B-9B45-A0EE86149C6F}"/>
          </ac:spMkLst>
        </pc:spChg>
        <pc:spChg chg="add del mod">
          <ac:chgData name="Felix Simard" userId="0ff2320e-25dc-476a-99f1-d12bd5d46f7f" providerId="ADAL" clId="{F21AAD91-FC6D-3846-B0EE-B9882025AC89}" dt="2019-07-22T12:53:16.201" v="693"/>
          <ac:spMkLst>
            <pc:docMk/>
            <pc:sldMk cId="1853822152" sldId="259"/>
            <ac:spMk id="10" creationId="{AFA9EF95-C1D6-3C4A-80FC-D6B3C6395B5D}"/>
          </ac:spMkLst>
        </pc:spChg>
        <pc:spChg chg="add mod">
          <ac:chgData name="Felix Simard" userId="0ff2320e-25dc-476a-99f1-d12bd5d46f7f" providerId="ADAL" clId="{F21AAD91-FC6D-3846-B0EE-B9882025AC89}" dt="2019-07-22T12:56:38.560" v="747" actId="20577"/>
          <ac:spMkLst>
            <pc:docMk/>
            <pc:sldMk cId="1853822152" sldId="259"/>
            <ac:spMk id="12" creationId="{1D95F7E6-9DFF-864F-A23C-4F45538E38CC}"/>
          </ac:spMkLst>
        </pc:spChg>
        <pc:spChg chg="add del">
          <ac:chgData name="Felix Simard" userId="0ff2320e-25dc-476a-99f1-d12bd5d46f7f" providerId="ADAL" clId="{F21AAD91-FC6D-3846-B0EE-B9882025AC89}" dt="2019-07-22T12:55:43.472" v="735"/>
          <ac:spMkLst>
            <pc:docMk/>
            <pc:sldMk cId="1853822152" sldId="259"/>
            <ac:spMk id="14" creationId="{D8E37208-0B3B-8749-B3C5-1CA8E5A81432}"/>
          </ac:spMkLst>
        </pc:spChg>
        <pc:spChg chg="mod">
          <ac:chgData name="Felix Simard" userId="0ff2320e-25dc-476a-99f1-d12bd5d46f7f" providerId="ADAL" clId="{F21AAD91-FC6D-3846-B0EE-B9882025AC89}" dt="2019-07-22T12:56:48.692" v="756" actId="20577"/>
          <ac:spMkLst>
            <pc:docMk/>
            <pc:sldMk cId="1853822152" sldId="259"/>
            <ac:spMk id="17" creationId="{92FA1EC3-AC6A-9C4A-A460-F75861FD2BDB}"/>
          </ac:spMkLst>
        </pc:spChg>
        <pc:spChg chg="mod">
          <ac:chgData name="Felix Simard" userId="0ff2320e-25dc-476a-99f1-d12bd5d46f7f" providerId="ADAL" clId="{F21AAD91-FC6D-3846-B0EE-B9882025AC89}" dt="2019-07-22T12:57:20.714" v="768" actId="403"/>
          <ac:spMkLst>
            <pc:docMk/>
            <pc:sldMk cId="1853822152" sldId="259"/>
            <ac:spMk id="31" creationId="{DAD17885-433F-EC4E-9FD5-E7E231B2A948}"/>
          </ac:spMkLst>
        </pc:spChg>
        <pc:spChg chg="mod">
          <ac:chgData name="Felix Simard" userId="0ff2320e-25dc-476a-99f1-d12bd5d46f7f" providerId="ADAL" clId="{F21AAD91-FC6D-3846-B0EE-B9882025AC89}" dt="2019-07-22T12:59:38.465" v="818" actId="1076"/>
          <ac:spMkLst>
            <pc:docMk/>
            <pc:sldMk cId="1853822152" sldId="259"/>
            <ac:spMk id="33" creationId="{E03B0929-AF6E-F14A-AF11-23EC8527C4B9}"/>
          </ac:spMkLst>
        </pc:spChg>
        <pc:spChg chg="mod">
          <ac:chgData name="Felix Simard" userId="0ff2320e-25dc-476a-99f1-d12bd5d46f7f" providerId="ADAL" clId="{F21AAD91-FC6D-3846-B0EE-B9882025AC89}" dt="2019-07-22T12:58:19.861" v="778" actId="20577"/>
          <ac:spMkLst>
            <pc:docMk/>
            <pc:sldMk cId="1853822152" sldId="259"/>
            <ac:spMk id="38" creationId="{1436EF7B-F116-3341-926F-B51A12C65764}"/>
          </ac:spMkLst>
        </pc:spChg>
        <pc:spChg chg="add del mod">
          <ac:chgData name="Felix Simard" userId="0ff2320e-25dc-476a-99f1-d12bd5d46f7f" providerId="ADAL" clId="{F21AAD91-FC6D-3846-B0EE-B9882025AC89}" dt="2019-07-24T20:00:18.285" v="25468" actId="478"/>
          <ac:spMkLst>
            <pc:docMk/>
            <pc:sldMk cId="1853822152" sldId="259"/>
            <ac:spMk id="43" creationId="{A80FF8DA-1683-C040-AA6D-6E374BF5D140}"/>
          </ac:spMkLst>
        </pc:spChg>
        <pc:spChg chg="add del mod">
          <ac:chgData name="Felix Simard" userId="0ff2320e-25dc-476a-99f1-d12bd5d46f7f" providerId="ADAL" clId="{F21AAD91-FC6D-3846-B0EE-B9882025AC89}" dt="2019-07-22T13:04:56.508" v="838"/>
          <ac:spMkLst>
            <pc:docMk/>
            <pc:sldMk cId="1853822152" sldId="259"/>
            <ac:spMk id="44" creationId="{391D39B2-24A4-DC4C-B2FE-D0A122858E6C}"/>
          </ac:spMkLst>
        </pc:spChg>
        <pc:spChg chg="add del mod">
          <ac:chgData name="Felix Simard" userId="0ff2320e-25dc-476a-99f1-d12bd5d46f7f" providerId="ADAL" clId="{F21AAD91-FC6D-3846-B0EE-B9882025AC89}" dt="2019-07-24T19:59:56.935" v="25459" actId="478"/>
          <ac:spMkLst>
            <pc:docMk/>
            <pc:sldMk cId="1853822152" sldId="259"/>
            <ac:spMk id="53" creationId="{5DD6776F-05D5-3943-905D-45F266A4A631}"/>
          </ac:spMkLst>
        </pc:spChg>
        <pc:spChg chg="add del mod">
          <ac:chgData name="Felix Simard" userId="0ff2320e-25dc-476a-99f1-d12bd5d46f7f" providerId="ADAL" clId="{F21AAD91-FC6D-3846-B0EE-B9882025AC89}" dt="2019-07-23T13:33:07.572" v="23359" actId="767"/>
          <ac:spMkLst>
            <pc:docMk/>
            <pc:sldMk cId="1853822152" sldId="259"/>
            <ac:spMk id="62" creationId="{06178403-211E-894F-8E14-8E68D9E7C324}"/>
          </ac:spMkLst>
        </pc:spChg>
        <pc:grpChg chg="add mod">
          <ac:chgData name="Felix Simard" userId="0ff2320e-25dc-476a-99f1-d12bd5d46f7f" providerId="ADAL" clId="{F21AAD91-FC6D-3846-B0EE-B9882025AC89}" dt="2019-07-24T20:00:13.433" v="25467" actId="1076"/>
          <ac:grpSpMkLst>
            <pc:docMk/>
            <pc:sldMk cId="1853822152" sldId="259"/>
            <ac:grpSpMk id="3" creationId="{BB0459DA-E26B-4241-90DB-5A1FFC887E6A}"/>
          </ac:grpSpMkLst>
        </pc:grpChg>
        <pc:grpChg chg="add mod">
          <ac:chgData name="Felix Simard" userId="0ff2320e-25dc-476a-99f1-d12bd5d46f7f" providerId="ADAL" clId="{F21AAD91-FC6D-3846-B0EE-B9882025AC89}" dt="2019-07-22T12:55:38.929" v="733" actId="164"/>
          <ac:grpSpMkLst>
            <pc:docMk/>
            <pc:sldMk cId="1853822152" sldId="259"/>
            <ac:grpSpMk id="11" creationId="{0201FAC5-DB68-7E46-9C6D-D0D491750E9C}"/>
          </ac:grpSpMkLst>
        </pc:grpChg>
        <pc:grpChg chg="add mod">
          <ac:chgData name="Felix Simard" userId="0ff2320e-25dc-476a-99f1-d12bd5d46f7f" providerId="ADAL" clId="{F21AAD91-FC6D-3846-B0EE-B9882025AC89}" dt="2019-07-25T17:31:01.525" v="25532" actId="1076"/>
          <ac:grpSpMkLst>
            <pc:docMk/>
            <pc:sldMk cId="1853822152" sldId="259"/>
            <ac:grpSpMk id="13" creationId="{A83AD3F7-666D-CE43-924E-D99D3968F3E1}"/>
          </ac:grpSpMkLst>
        </pc:grpChg>
        <pc:grpChg chg="add mod">
          <ac:chgData name="Felix Simard" userId="0ff2320e-25dc-476a-99f1-d12bd5d46f7f" providerId="ADAL" clId="{F21AAD91-FC6D-3846-B0EE-B9882025AC89}" dt="2019-07-25T17:30:50.033" v="25530" actId="1076"/>
          <ac:grpSpMkLst>
            <pc:docMk/>
            <pc:sldMk cId="1853822152" sldId="259"/>
            <ac:grpSpMk id="15" creationId="{B5EBD960-0624-984B-8956-55F944804094}"/>
          </ac:grpSpMkLst>
        </pc:grpChg>
        <pc:grpChg chg="mod">
          <ac:chgData name="Felix Simard" userId="0ff2320e-25dc-476a-99f1-d12bd5d46f7f" providerId="ADAL" clId="{F21AAD91-FC6D-3846-B0EE-B9882025AC89}" dt="2019-07-22T12:55:44.756" v="736"/>
          <ac:grpSpMkLst>
            <pc:docMk/>
            <pc:sldMk cId="1853822152" sldId="259"/>
            <ac:grpSpMk id="16" creationId="{B3E6A6F6-C714-9945-9B69-F1E0BA25CF8E}"/>
          </ac:grpSpMkLst>
        </pc:grpChg>
        <pc:grpChg chg="add mod">
          <ac:chgData name="Felix Simard" userId="0ff2320e-25dc-476a-99f1-d12bd5d46f7f" providerId="ADAL" clId="{F21AAD91-FC6D-3846-B0EE-B9882025AC89}" dt="2019-07-25T17:31:05.859" v="25533" actId="1076"/>
          <ac:grpSpMkLst>
            <pc:docMk/>
            <pc:sldMk cId="1853822152" sldId="259"/>
            <ac:grpSpMk id="22" creationId="{F85AA06D-51AE-6D40-A0C6-0DF5267538F2}"/>
          </ac:grpSpMkLst>
        </pc:grpChg>
        <pc:grpChg chg="add mod">
          <ac:chgData name="Felix Simard" userId="0ff2320e-25dc-476a-99f1-d12bd5d46f7f" providerId="ADAL" clId="{F21AAD91-FC6D-3846-B0EE-B9882025AC89}" dt="2019-07-25T17:30:59.376" v="25531" actId="1076"/>
          <ac:grpSpMkLst>
            <pc:docMk/>
            <pc:sldMk cId="1853822152" sldId="259"/>
            <ac:grpSpMk id="29" creationId="{7B954009-2BC2-8646-94D1-D3F0D4322772}"/>
          </ac:grpSpMkLst>
        </pc:grpChg>
        <pc:grpChg chg="mod">
          <ac:chgData name="Felix Simard" userId="0ff2320e-25dc-476a-99f1-d12bd5d46f7f" providerId="ADAL" clId="{F21AAD91-FC6D-3846-B0EE-B9882025AC89}" dt="2019-07-22T12:56:59.773" v="757"/>
          <ac:grpSpMkLst>
            <pc:docMk/>
            <pc:sldMk cId="1853822152" sldId="259"/>
            <ac:grpSpMk id="30" creationId="{18023095-D9A2-A846-AB91-D7138E894441}"/>
          </ac:grpSpMkLst>
        </pc:grpChg>
        <pc:grpChg chg="add mod">
          <ac:chgData name="Felix Simard" userId="0ff2320e-25dc-476a-99f1-d12bd5d46f7f" providerId="ADAL" clId="{F21AAD91-FC6D-3846-B0EE-B9882025AC89}" dt="2019-07-25T17:30:47.260" v="25529" actId="1076"/>
          <ac:grpSpMkLst>
            <pc:docMk/>
            <pc:sldMk cId="1853822152" sldId="259"/>
            <ac:grpSpMk id="36" creationId="{4A234BC0-5477-EA40-A96A-06109A5E195B}"/>
          </ac:grpSpMkLst>
        </pc:grpChg>
        <pc:grpChg chg="mod">
          <ac:chgData name="Felix Simard" userId="0ff2320e-25dc-476a-99f1-d12bd5d46f7f" providerId="ADAL" clId="{F21AAD91-FC6D-3846-B0EE-B9882025AC89}" dt="2019-07-22T12:58:13.306" v="771"/>
          <ac:grpSpMkLst>
            <pc:docMk/>
            <pc:sldMk cId="1853822152" sldId="259"/>
            <ac:grpSpMk id="37" creationId="{2613A56F-D5C7-EC40-9FC5-4ADDD7AC5F16}"/>
          </ac:grpSpMkLst>
        </pc:grpChg>
        <pc:picChg chg="add mod">
          <ac:chgData name="Felix Simard" userId="0ff2320e-25dc-476a-99f1-d12bd5d46f7f" providerId="ADAL" clId="{F21AAD91-FC6D-3846-B0EE-B9882025AC89}" dt="2019-07-24T19:59:52.050" v="25457" actId="14100"/>
          <ac:picMkLst>
            <pc:docMk/>
            <pc:sldMk cId="1853822152" sldId="259"/>
            <ac:picMk id="46" creationId="{F6FA6562-F726-6640-9A2F-52C939855FD4}"/>
          </ac:picMkLst>
        </pc:picChg>
        <pc:picChg chg="add mod modCrop">
          <ac:chgData name="Felix Simard" userId="0ff2320e-25dc-476a-99f1-d12bd5d46f7f" providerId="ADAL" clId="{F21AAD91-FC6D-3846-B0EE-B9882025AC89}" dt="2019-07-24T19:59:52.305" v="25458" actId="14100"/>
          <ac:picMkLst>
            <pc:docMk/>
            <pc:sldMk cId="1853822152" sldId="259"/>
            <ac:picMk id="48" creationId="{03B73CE5-5E4B-3C4B-87F6-52E092F0BF47}"/>
          </ac:picMkLst>
        </pc:picChg>
        <pc:picChg chg="add mod">
          <ac:chgData name="Felix Simard" userId="0ff2320e-25dc-476a-99f1-d12bd5d46f7f" providerId="ADAL" clId="{F21AAD91-FC6D-3846-B0EE-B9882025AC89}" dt="2019-07-23T14:48:53.006" v="23491" actId="14100"/>
          <ac:picMkLst>
            <pc:docMk/>
            <pc:sldMk cId="1853822152" sldId="259"/>
            <ac:picMk id="50" creationId="{8703185D-6EED-D941-A1F1-8F9A1CE5609D}"/>
          </ac:picMkLst>
        </pc:picChg>
        <pc:picChg chg="add mod">
          <ac:chgData name="Felix Simard" userId="0ff2320e-25dc-476a-99f1-d12bd5d46f7f" providerId="ADAL" clId="{F21AAD91-FC6D-3846-B0EE-B9882025AC89}" dt="2019-07-23T13:30:53.069" v="23329" actId="1076"/>
          <ac:picMkLst>
            <pc:docMk/>
            <pc:sldMk cId="1853822152" sldId="259"/>
            <ac:picMk id="52" creationId="{25FFC500-CC32-684B-AAA6-304BC6F1ABB7}"/>
          </ac:picMkLst>
        </pc:picChg>
        <pc:picChg chg="add mod">
          <ac:chgData name="Felix Simard" userId="0ff2320e-25dc-476a-99f1-d12bd5d46f7f" providerId="ADAL" clId="{F21AAD91-FC6D-3846-B0EE-B9882025AC89}" dt="2019-07-24T20:00:09.458" v="25464" actId="164"/>
          <ac:picMkLst>
            <pc:docMk/>
            <pc:sldMk cId="1853822152" sldId="259"/>
            <ac:picMk id="55" creationId="{E65F21A6-F260-A349-B88F-6B7841FE1A1B}"/>
          </ac:picMkLst>
        </pc:picChg>
        <pc:inkChg chg="add del">
          <ac:chgData name="Felix Simard" userId="0ff2320e-25dc-476a-99f1-d12bd5d46f7f" providerId="ADAL" clId="{F21AAD91-FC6D-3846-B0EE-B9882025AC89}" dt="2019-07-23T13:32:29.351" v="23349" actId="9405"/>
          <ac:inkMkLst>
            <pc:docMk/>
            <pc:sldMk cId="1853822152" sldId="259"/>
            <ac:inkMk id="56" creationId="{6CC344EB-430D-0243-9EFA-E69FC254DE9E}"/>
          </ac:inkMkLst>
        </pc:inkChg>
        <pc:inkChg chg="add del">
          <ac:chgData name="Felix Simard" userId="0ff2320e-25dc-476a-99f1-d12bd5d46f7f" providerId="ADAL" clId="{F21AAD91-FC6D-3846-B0EE-B9882025AC89}" dt="2019-07-23T13:32:32.292" v="23351" actId="9405"/>
          <ac:inkMkLst>
            <pc:docMk/>
            <pc:sldMk cId="1853822152" sldId="259"/>
            <ac:inkMk id="57" creationId="{BA895822-5FEB-CE47-9BE3-9BFEE7701AB4}"/>
          </ac:inkMkLst>
        </pc:inkChg>
        <pc:inkChg chg="add mod">
          <ac:chgData name="Felix Simard" userId="0ff2320e-25dc-476a-99f1-d12bd5d46f7f" providerId="ADAL" clId="{F21AAD91-FC6D-3846-B0EE-B9882025AC89}" dt="2019-07-24T20:00:09.458" v="25464" actId="164"/>
          <ac:inkMkLst>
            <pc:docMk/>
            <pc:sldMk cId="1853822152" sldId="259"/>
            <ac:inkMk id="58" creationId="{DCBFDB25-BACD-4A4D-AFA4-2F4236B89744}"/>
          </ac:inkMkLst>
        </pc:inkChg>
        <pc:inkChg chg="add del">
          <ac:chgData name="Felix Simard" userId="0ff2320e-25dc-476a-99f1-d12bd5d46f7f" providerId="ADAL" clId="{F21AAD91-FC6D-3846-B0EE-B9882025AC89}" dt="2019-07-23T13:32:36.970" v="23354" actId="9405"/>
          <ac:inkMkLst>
            <pc:docMk/>
            <pc:sldMk cId="1853822152" sldId="259"/>
            <ac:inkMk id="59" creationId="{C6E276BF-FF20-A442-9752-3B6CEEA7A9D5}"/>
          </ac:inkMkLst>
        </pc:inkChg>
        <pc:inkChg chg="add del">
          <ac:chgData name="Felix Simard" userId="0ff2320e-25dc-476a-99f1-d12bd5d46f7f" providerId="ADAL" clId="{F21AAD91-FC6D-3846-B0EE-B9882025AC89}" dt="2019-07-23T13:32:39.021" v="23356" actId="9405"/>
          <ac:inkMkLst>
            <pc:docMk/>
            <pc:sldMk cId="1853822152" sldId="259"/>
            <ac:inkMk id="60" creationId="{0D05D982-C057-1748-A320-1945A331E90C}"/>
          </ac:inkMkLst>
        </pc:inkChg>
        <pc:inkChg chg="add mod">
          <ac:chgData name="Felix Simard" userId="0ff2320e-25dc-476a-99f1-d12bd5d46f7f" providerId="ADAL" clId="{F21AAD91-FC6D-3846-B0EE-B9882025AC89}" dt="2019-07-24T20:00:09.458" v="25464" actId="164"/>
          <ac:inkMkLst>
            <pc:docMk/>
            <pc:sldMk cId="1853822152" sldId="259"/>
            <ac:inkMk id="61" creationId="{0DD6BFEC-5667-FD4A-B0FD-E052D0A04A80}"/>
          </ac:inkMkLst>
        </pc:inkChg>
      </pc:sldChg>
      <pc:sldChg chg="addSp delSp modSp add">
        <pc:chgData name="Felix Simard" userId="0ff2320e-25dc-476a-99f1-d12bd5d46f7f" providerId="ADAL" clId="{F21AAD91-FC6D-3846-B0EE-B9882025AC89}" dt="2019-07-25T18:13:31.920" v="25626" actId="20577"/>
        <pc:sldMkLst>
          <pc:docMk/>
          <pc:sldMk cId="134221485" sldId="260"/>
        </pc:sldMkLst>
        <pc:spChg chg="mod">
          <ac:chgData name="Felix Simard" userId="0ff2320e-25dc-476a-99f1-d12bd5d46f7f" providerId="ADAL" clId="{F21AAD91-FC6D-3846-B0EE-B9882025AC89}" dt="2019-07-22T13:49:54.105" v="2179" actId="20577"/>
          <ac:spMkLst>
            <pc:docMk/>
            <pc:sldMk cId="134221485" sldId="260"/>
            <ac:spMk id="2" creationId="{64F6B498-A5CE-9549-AFEF-19D11AF3DD42}"/>
          </ac:spMkLst>
        </pc:spChg>
        <pc:spChg chg="del mod">
          <ac:chgData name="Felix Simard" userId="0ff2320e-25dc-476a-99f1-d12bd5d46f7f" providerId="ADAL" clId="{F21AAD91-FC6D-3846-B0EE-B9882025AC89}" dt="2019-07-22T13:33:33.342" v="1563" actId="478"/>
          <ac:spMkLst>
            <pc:docMk/>
            <pc:sldMk cId="134221485" sldId="260"/>
            <ac:spMk id="3" creationId="{728EB63F-D561-6741-B56C-D19EED6BC147}"/>
          </ac:spMkLst>
        </pc:spChg>
        <pc:spChg chg="add del mod">
          <ac:chgData name="Felix Simard" userId="0ff2320e-25dc-476a-99f1-d12bd5d46f7f" providerId="ADAL" clId="{F21AAD91-FC6D-3846-B0EE-B9882025AC89}" dt="2019-07-22T13:33:57.780" v="1566" actId="478"/>
          <ac:spMkLst>
            <pc:docMk/>
            <pc:sldMk cId="134221485" sldId="260"/>
            <ac:spMk id="4" creationId="{B6A4DB92-0D61-8B4E-9357-AD7562E4014B}"/>
          </ac:spMkLst>
        </pc:spChg>
        <pc:spChg chg="add del mod">
          <ac:chgData name="Felix Simard" userId="0ff2320e-25dc-476a-99f1-d12bd5d46f7f" providerId="ADAL" clId="{F21AAD91-FC6D-3846-B0EE-B9882025AC89}" dt="2019-07-22T13:33:58.837" v="1567" actId="478"/>
          <ac:spMkLst>
            <pc:docMk/>
            <pc:sldMk cId="134221485" sldId="260"/>
            <ac:spMk id="5" creationId="{93D8A331-4CAF-C84B-A640-712DD84C4A0F}"/>
          </ac:spMkLst>
        </pc:spChg>
        <pc:spChg chg="add del mod">
          <ac:chgData name="Felix Simard" userId="0ff2320e-25dc-476a-99f1-d12bd5d46f7f" providerId="ADAL" clId="{F21AAD91-FC6D-3846-B0EE-B9882025AC89}" dt="2019-07-22T13:33:59.813" v="1568" actId="478"/>
          <ac:spMkLst>
            <pc:docMk/>
            <pc:sldMk cId="134221485" sldId="260"/>
            <ac:spMk id="6" creationId="{5FA1A326-F5FF-934F-9774-FB8355176A63}"/>
          </ac:spMkLst>
        </pc:spChg>
        <pc:spChg chg="add mod">
          <ac:chgData name="Felix Simard" userId="0ff2320e-25dc-476a-99f1-d12bd5d46f7f" providerId="ADAL" clId="{F21AAD91-FC6D-3846-B0EE-B9882025AC89}" dt="2019-07-25T18:13:14.307" v="25614" actId="1076"/>
          <ac:spMkLst>
            <pc:docMk/>
            <pc:sldMk cId="134221485" sldId="260"/>
            <ac:spMk id="7" creationId="{84711ABD-5AB9-DB4C-95E2-1F5B9B278036}"/>
          </ac:spMkLst>
        </pc:spChg>
        <pc:spChg chg="add mod">
          <ac:chgData name="Felix Simard" userId="0ff2320e-25dc-476a-99f1-d12bd5d46f7f" providerId="ADAL" clId="{F21AAD91-FC6D-3846-B0EE-B9882025AC89}" dt="2019-07-23T13:34:08.050" v="23372" actId="1076"/>
          <ac:spMkLst>
            <pc:docMk/>
            <pc:sldMk cId="134221485" sldId="260"/>
            <ac:spMk id="15" creationId="{B9AF8D68-B7AC-3E44-AA5F-09954C1513EF}"/>
          </ac:spMkLst>
        </pc:spChg>
        <pc:spChg chg="add del mod">
          <ac:chgData name="Felix Simard" userId="0ff2320e-25dc-476a-99f1-d12bd5d46f7f" providerId="ADAL" clId="{F21AAD91-FC6D-3846-B0EE-B9882025AC89}" dt="2019-07-22T13:43:08.547" v="1874" actId="478"/>
          <ac:spMkLst>
            <pc:docMk/>
            <pc:sldMk cId="134221485" sldId="260"/>
            <ac:spMk id="21" creationId="{9B934650-D82B-1046-96E3-0E8ADC2C0107}"/>
          </ac:spMkLst>
        </pc:spChg>
        <pc:spChg chg="add del mod">
          <ac:chgData name="Felix Simard" userId="0ff2320e-25dc-476a-99f1-d12bd5d46f7f" providerId="ADAL" clId="{F21AAD91-FC6D-3846-B0EE-B9882025AC89}" dt="2019-07-22T13:40:17.170" v="1696" actId="478"/>
          <ac:spMkLst>
            <pc:docMk/>
            <pc:sldMk cId="134221485" sldId="260"/>
            <ac:spMk id="22" creationId="{ADB98600-F9C0-B247-B55D-470D53D9AC68}"/>
          </ac:spMkLst>
        </pc:spChg>
        <pc:spChg chg="add del mod">
          <ac:chgData name="Felix Simard" userId="0ff2320e-25dc-476a-99f1-d12bd5d46f7f" providerId="ADAL" clId="{F21AAD91-FC6D-3846-B0EE-B9882025AC89}" dt="2019-07-22T13:46:32.615" v="1952" actId="478"/>
          <ac:spMkLst>
            <pc:docMk/>
            <pc:sldMk cId="134221485" sldId="260"/>
            <ac:spMk id="23" creationId="{EFA3125E-7569-B64D-BD1F-FEBF1488EB72}"/>
          </ac:spMkLst>
        </pc:spChg>
        <pc:spChg chg="add mod">
          <ac:chgData name="Felix Simard" userId="0ff2320e-25dc-476a-99f1-d12bd5d46f7f" providerId="ADAL" clId="{F21AAD91-FC6D-3846-B0EE-B9882025AC89}" dt="2019-07-23T13:34:05.301" v="23371" actId="1076"/>
          <ac:spMkLst>
            <pc:docMk/>
            <pc:sldMk cId="134221485" sldId="260"/>
            <ac:spMk id="24" creationId="{952E8D49-E714-174D-8BE4-AB70CCB8D4CA}"/>
          </ac:spMkLst>
        </pc:spChg>
        <pc:spChg chg="add mod">
          <ac:chgData name="Felix Simard" userId="0ff2320e-25dc-476a-99f1-d12bd5d46f7f" providerId="ADAL" clId="{F21AAD91-FC6D-3846-B0EE-B9882025AC89}" dt="2019-07-23T13:33:34.882" v="23364" actId="1076"/>
          <ac:spMkLst>
            <pc:docMk/>
            <pc:sldMk cId="134221485" sldId="260"/>
            <ac:spMk id="25" creationId="{6F825D6F-F985-E24E-82ED-4021E2FCDB77}"/>
          </ac:spMkLst>
        </pc:spChg>
        <pc:spChg chg="add del mod">
          <ac:chgData name="Felix Simard" userId="0ff2320e-25dc-476a-99f1-d12bd5d46f7f" providerId="ADAL" clId="{F21AAD91-FC6D-3846-B0EE-B9882025AC89}" dt="2019-07-22T13:46:33.976" v="1953" actId="478"/>
          <ac:spMkLst>
            <pc:docMk/>
            <pc:sldMk cId="134221485" sldId="260"/>
            <ac:spMk id="26" creationId="{76EEA06E-B6C8-224C-A500-D72DD7C2BC75}"/>
          </ac:spMkLst>
        </pc:spChg>
        <pc:spChg chg="add del">
          <ac:chgData name="Felix Simard" userId="0ff2320e-25dc-476a-99f1-d12bd5d46f7f" providerId="ADAL" clId="{F21AAD91-FC6D-3846-B0EE-B9882025AC89}" dt="2019-07-22T13:44:25.662" v="1888"/>
          <ac:spMkLst>
            <pc:docMk/>
            <pc:sldMk cId="134221485" sldId="260"/>
            <ac:spMk id="27" creationId="{F5D84340-1842-D144-A145-1CA32A7A5EED}"/>
          </ac:spMkLst>
        </pc:spChg>
        <pc:spChg chg="add mod">
          <ac:chgData name="Felix Simard" userId="0ff2320e-25dc-476a-99f1-d12bd5d46f7f" providerId="ADAL" clId="{F21AAD91-FC6D-3846-B0EE-B9882025AC89}" dt="2019-07-23T13:34:13.419" v="23373" actId="1076"/>
          <ac:spMkLst>
            <pc:docMk/>
            <pc:sldMk cId="134221485" sldId="260"/>
            <ac:spMk id="28" creationId="{0E376A39-80ED-A842-87AC-5B149D4CDFDD}"/>
          </ac:spMkLst>
        </pc:spChg>
        <pc:spChg chg="add del mod">
          <ac:chgData name="Felix Simard" userId="0ff2320e-25dc-476a-99f1-d12bd5d46f7f" providerId="ADAL" clId="{F21AAD91-FC6D-3846-B0EE-B9882025AC89}" dt="2019-07-22T13:46:07.131" v="1945" actId="11529"/>
          <ac:spMkLst>
            <pc:docMk/>
            <pc:sldMk cId="134221485" sldId="260"/>
            <ac:spMk id="29" creationId="{C56707BB-F1C3-B149-A7BA-02BF60268540}"/>
          </ac:spMkLst>
        </pc:spChg>
        <pc:spChg chg="add mod">
          <ac:chgData name="Felix Simard" userId="0ff2320e-25dc-476a-99f1-d12bd5d46f7f" providerId="ADAL" clId="{F21AAD91-FC6D-3846-B0EE-B9882025AC89}" dt="2019-07-23T13:33:37.210" v="23365" actId="1076"/>
          <ac:spMkLst>
            <pc:docMk/>
            <pc:sldMk cId="134221485" sldId="260"/>
            <ac:spMk id="30" creationId="{4363B1F2-EBE6-944D-B5CF-0E1808514B93}"/>
          </ac:spMkLst>
        </pc:spChg>
        <pc:spChg chg="add mod">
          <ac:chgData name="Felix Simard" userId="0ff2320e-25dc-476a-99f1-d12bd5d46f7f" providerId="ADAL" clId="{F21AAD91-FC6D-3846-B0EE-B9882025AC89}" dt="2019-07-23T13:33:49.558" v="23366" actId="1076"/>
          <ac:spMkLst>
            <pc:docMk/>
            <pc:sldMk cId="134221485" sldId="260"/>
            <ac:spMk id="31" creationId="{CDB84520-D5D3-B54A-9799-A3A815B7874F}"/>
          </ac:spMkLst>
        </pc:spChg>
        <pc:spChg chg="add mod">
          <ac:chgData name="Felix Simard" userId="0ff2320e-25dc-476a-99f1-d12bd5d46f7f" providerId="ADAL" clId="{F21AAD91-FC6D-3846-B0EE-B9882025AC89}" dt="2019-07-23T13:34:32.427" v="23378" actId="404"/>
          <ac:spMkLst>
            <pc:docMk/>
            <pc:sldMk cId="134221485" sldId="260"/>
            <ac:spMk id="35" creationId="{11E479C3-A11E-834A-A045-B14ACCC5FBC6}"/>
          </ac:spMkLst>
        </pc:spChg>
        <pc:spChg chg="add mod">
          <ac:chgData name="Felix Simard" userId="0ff2320e-25dc-476a-99f1-d12bd5d46f7f" providerId="ADAL" clId="{F21AAD91-FC6D-3846-B0EE-B9882025AC89}" dt="2019-07-25T18:13:24.783" v="25619" actId="20577"/>
          <ac:spMkLst>
            <pc:docMk/>
            <pc:sldMk cId="134221485" sldId="260"/>
            <ac:spMk id="36" creationId="{18B59BB6-413C-A54D-B527-3FB241E9F059}"/>
          </ac:spMkLst>
        </pc:spChg>
        <pc:spChg chg="add mod">
          <ac:chgData name="Felix Simard" userId="0ff2320e-25dc-476a-99f1-d12bd5d46f7f" providerId="ADAL" clId="{F21AAD91-FC6D-3846-B0EE-B9882025AC89}" dt="2019-07-25T18:13:27.808" v="25623" actId="20577"/>
          <ac:spMkLst>
            <pc:docMk/>
            <pc:sldMk cId="134221485" sldId="260"/>
            <ac:spMk id="37" creationId="{95D72B57-4EA5-9E4C-B657-E15DD447CCD9}"/>
          </ac:spMkLst>
        </pc:spChg>
        <pc:spChg chg="add mod">
          <ac:chgData name="Felix Simard" userId="0ff2320e-25dc-476a-99f1-d12bd5d46f7f" providerId="ADAL" clId="{F21AAD91-FC6D-3846-B0EE-B9882025AC89}" dt="2019-07-25T18:13:31.920" v="25626" actId="20577"/>
          <ac:spMkLst>
            <pc:docMk/>
            <pc:sldMk cId="134221485" sldId="260"/>
            <ac:spMk id="38" creationId="{88EACA0E-9730-D745-8398-02426A2B89FC}"/>
          </ac:spMkLst>
        </pc:spChg>
        <pc:grpChg chg="add mod">
          <ac:chgData name="Felix Simard" userId="0ff2320e-25dc-476a-99f1-d12bd5d46f7f" providerId="ADAL" clId="{F21AAD91-FC6D-3846-B0EE-B9882025AC89}" dt="2019-07-23T13:33:30.063" v="23363" actId="1076"/>
          <ac:grpSpMkLst>
            <pc:docMk/>
            <pc:sldMk cId="134221485" sldId="260"/>
            <ac:grpSpMk id="39" creationId="{1EF72DC0-C649-1A4D-A37E-06CDDAC2B95C}"/>
          </ac:grpSpMkLst>
        </pc:grpChg>
        <pc:cxnChg chg="add del mod">
          <ac:chgData name="Felix Simard" userId="0ff2320e-25dc-476a-99f1-d12bd5d46f7f" providerId="ADAL" clId="{F21AAD91-FC6D-3846-B0EE-B9882025AC89}" dt="2019-07-22T13:35:19.360" v="1579" actId="11529"/>
          <ac:cxnSpMkLst>
            <pc:docMk/>
            <pc:sldMk cId="134221485" sldId="260"/>
            <ac:cxnSpMk id="9" creationId="{825194E0-5CFB-9448-A584-BCF4A1EF201B}"/>
          </ac:cxnSpMkLst>
        </pc:cxnChg>
        <pc:cxnChg chg="add mod">
          <ac:chgData name="Felix Simard" userId="0ff2320e-25dc-476a-99f1-d12bd5d46f7f" providerId="ADAL" clId="{F21AAD91-FC6D-3846-B0EE-B9882025AC89}" dt="2019-07-23T13:33:25.553" v="23362" actId="164"/>
          <ac:cxnSpMkLst>
            <pc:docMk/>
            <pc:sldMk cId="134221485" sldId="260"/>
            <ac:cxnSpMk id="12" creationId="{DADEAAC3-913B-1441-BFA6-99CF053960E6}"/>
          </ac:cxnSpMkLst>
        </pc:cxnChg>
        <pc:cxnChg chg="add mod">
          <ac:chgData name="Felix Simard" userId="0ff2320e-25dc-476a-99f1-d12bd5d46f7f" providerId="ADAL" clId="{F21AAD91-FC6D-3846-B0EE-B9882025AC89}" dt="2019-07-23T13:33:25.553" v="23362" actId="164"/>
          <ac:cxnSpMkLst>
            <pc:docMk/>
            <pc:sldMk cId="134221485" sldId="260"/>
            <ac:cxnSpMk id="16" creationId="{601809A4-778A-9046-BD8E-23D5C7365669}"/>
          </ac:cxnSpMkLst>
        </pc:cxnChg>
        <pc:cxnChg chg="add mod">
          <ac:chgData name="Felix Simard" userId="0ff2320e-25dc-476a-99f1-d12bd5d46f7f" providerId="ADAL" clId="{F21AAD91-FC6D-3846-B0EE-B9882025AC89}" dt="2019-07-23T13:34:24.677" v="23375" actId="14100"/>
          <ac:cxnSpMkLst>
            <pc:docMk/>
            <pc:sldMk cId="134221485" sldId="260"/>
            <ac:cxnSpMk id="33" creationId="{B0F5B042-AE41-1840-9161-D0B8FF811FFF}"/>
          </ac:cxnSpMkLst>
        </pc:cxnChg>
      </pc:sldChg>
      <pc:sldChg chg="addSp delSp modSp add">
        <pc:chgData name="Felix Simard" userId="0ff2320e-25dc-476a-99f1-d12bd5d46f7f" providerId="ADAL" clId="{F21AAD91-FC6D-3846-B0EE-B9882025AC89}" dt="2019-07-23T13:35:51.377" v="23410" actId="20577"/>
        <pc:sldMkLst>
          <pc:docMk/>
          <pc:sldMk cId="3509922677" sldId="261"/>
        </pc:sldMkLst>
        <pc:spChg chg="mod">
          <ac:chgData name="Felix Simard" userId="0ff2320e-25dc-476a-99f1-d12bd5d46f7f" providerId="ADAL" clId="{F21AAD91-FC6D-3846-B0EE-B9882025AC89}" dt="2019-07-23T13:35:51.377" v="23410" actId="20577"/>
          <ac:spMkLst>
            <pc:docMk/>
            <pc:sldMk cId="3509922677" sldId="261"/>
            <ac:spMk id="2" creationId="{8AB0AE46-6129-D747-ACDC-2F942D1D04E3}"/>
          </ac:spMkLst>
        </pc:spChg>
        <pc:spChg chg="del mod">
          <ac:chgData name="Felix Simard" userId="0ff2320e-25dc-476a-99f1-d12bd5d46f7f" providerId="ADAL" clId="{F21AAD91-FC6D-3846-B0EE-B9882025AC89}" dt="2019-07-22T14:05:34.532" v="2399" actId="478"/>
          <ac:spMkLst>
            <pc:docMk/>
            <pc:sldMk cId="3509922677" sldId="261"/>
            <ac:spMk id="3" creationId="{01C43208-5F8D-7B40-8A31-80B9A4BC9F5A}"/>
          </ac:spMkLst>
        </pc:spChg>
        <pc:spChg chg="add mod">
          <ac:chgData name="Felix Simard" userId="0ff2320e-25dc-476a-99f1-d12bd5d46f7f" providerId="ADAL" clId="{F21AAD91-FC6D-3846-B0EE-B9882025AC89}" dt="2019-07-22T14:16:36.683" v="2989" actId="20577"/>
          <ac:spMkLst>
            <pc:docMk/>
            <pc:sldMk cId="3509922677" sldId="261"/>
            <ac:spMk id="4" creationId="{CA60ACEF-CA3A-2647-85A8-A952FD536097}"/>
          </ac:spMkLst>
        </pc:spChg>
        <pc:spChg chg="add mod">
          <ac:chgData name="Felix Simard" userId="0ff2320e-25dc-476a-99f1-d12bd5d46f7f" providerId="ADAL" clId="{F21AAD91-FC6D-3846-B0EE-B9882025AC89}" dt="2019-07-23T13:35:22.955" v="23402" actId="1076"/>
          <ac:spMkLst>
            <pc:docMk/>
            <pc:sldMk cId="3509922677" sldId="261"/>
            <ac:spMk id="5" creationId="{C07499E0-A11E-4541-A4B7-791BF6258CD3}"/>
          </ac:spMkLst>
        </pc:spChg>
        <pc:spChg chg="add del">
          <ac:chgData name="Felix Simard" userId="0ff2320e-25dc-476a-99f1-d12bd5d46f7f" providerId="ADAL" clId="{F21AAD91-FC6D-3846-B0EE-B9882025AC89}" dt="2019-07-22T14:10:59.985" v="2787"/>
          <ac:spMkLst>
            <pc:docMk/>
            <pc:sldMk cId="3509922677" sldId="261"/>
            <ac:spMk id="6" creationId="{456A997D-5B60-F34E-A6C6-6331F7D2BB4B}"/>
          </ac:spMkLst>
        </pc:spChg>
        <pc:spChg chg="add mod">
          <ac:chgData name="Felix Simard" userId="0ff2320e-25dc-476a-99f1-d12bd5d46f7f" providerId="ADAL" clId="{F21AAD91-FC6D-3846-B0EE-B9882025AC89}" dt="2019-07-23T13:35:17.112" v="23401" actId="1076"/>
          <ac:spMkLst>
            <pc:docMk/>
            <pc:sldMk cId="3509922677" sldId="261"/>
            <ac:spMk id="7" creationId="{A74A8A7F-9CD4-774F-BAA3-554B8A454983}"/>
          </ac:spMkLst>
        </pc:spChg>
        <pc:spChg chg="add mod">
          <ac:chgData name="Felix Simard" userId="0ff2320e-25dc-476a-99f1-d12bd5d46f7f" providerId="ADAL" clId="{F21AAD91-FC6D-3846-B0EE-B9882025AC89}" dt="2019-07-23T13:35:38.817" v="23407" actId="1076"/>
          <ac:spMkLst>
            <pc:docMk/>
            <pc:sldMk cId="3509922677" sldId="261"/>
            <ac:spMk id="8" creationId="{65AEE349-646A-F449-99A4-C0DD748F8528}"/>
          </ac:spMkLst>
        </pc:spChg>
        <pc:spChg chg="add mod">
          <ac:chgData name="Felix Simard" userId="0ff2320e-25dc-476a-99f1-d12bd5d46f7f" providerId="ADAL" clId="{F21AAD91-FC6D-3846-B0EE-B9882025AC89}" dt="2019-07-22T14:18:33.569" v="3008" actId="1076"/>
          <ac:spMkLst>
            <pc:docMk/>
            <pc:sldMk cId="3509922677" sldId="261"/>
            <ac:spMk id="9" creationId="{C4A97058-B17C-494C-BCBE-3357499D2585}"/>
          </ac:spMkLst>
        </pc:spChg>
        <pc:spChg chg="add mod">
          <ac:chgData name="Felix Simard" userId="0ff2320e-25dc-476a-99f1-d12bd5d46f7f" providerId="ADAL" clId="{F21AAD91-FC6D-3846-B0EE-B9882025AC89}" dt="2019-07-23T13:35:35.227" v="23406" actId="1076"/>
          <ac:spMkLst>
            <pc:docMk/>
            <pc:sldMk cId="3509922677" sldId="261"/>
            <ac:spMk id="10" creationId="{E576AD3D-325D-C542-B5A1-EBEBC4FBF8F0}"/>
          </ac:spMkLst>
        </pc:spChg>
        <pc:spChg chg="add mod">
          <ac:chgData name="Felix Simard" userId="0ff2320e-25dc-476a-99f1-d12bd5d46f7f" providerId="ADAL" clId="{F21AAD91-FC6D-3846-B0EE-B9882025AC89}" dt="2019-07-23T13:35:25.024" v="23403" actId="1076"/>
          <ac:spMkLst>
            <pc:docMk/>
            <pc:sldMk cId="3509922677" sldId="261"/>
            <ac:spMk id="11" creationId="{ABE5AC51-D610-B74F-85E3-6C00E5439B18}"/>
          </ac:spMkLst>
        </pc:spChg>
        <pc:spChg chg="add mod">
          <ac:chgData name="Felix Simard" userId="0ff2320e-25dc-476a-99f1-d12bd5d46f7f" providerId="ADAL" clId="{F21AAD91-FC6D-3846-B0EE-B9882025AC89}" dt="2019-07-23T13:35:26.359" v="23404" actId="1076"/>
          <ac:spMkLst>
            <pc:docMk/>
            <pc:sldMk cId="3509922677" sldId="261"/>
            <ac:spMk id="12" creationId="{DE0ECA48-569E-7049-A780-0F5B8EBD2C87}"/>
          </ac:spMkLst>
        </pc:spChg>
        <pc:spChg chg="add mod">
          <ac:chgData name="Felix Simard" userId="0ff2320e-25dc-476a-99f1-d12bd5d46f7f" providerId="ADAL" clId="{F21AAD91-FC6D-3846-B0EE-B9882025AC89}" dt="2019-07-23T13:35:42.541" v="23408" actId="1076"/>
          <ac:spMkLst>
            <pc:docMk/>
            <pc:sldMk cId="3509922677" sldId="261"/>
            <ac:spMk id="13" creationId="{1B316CC8-6B49-4547-9EA7-5F905A2DAD54}"/>
          </ac:spMkLst>
        </pc:spChg>
        <pc:spChg chg="add mod">
          <ac:chgData name="Felix Simard" userId="0ff2320e-25dc-476a-99f1-d12bd5d46f7f" providerId="ADAL" clId="{F21AAD91-FC6D-3846-B0EE-B9882025AC89}" dt="2019-07-22T14:20:56.817" v="3173" actId="20577"/>
          <ac:spMkLst>
            <pc:docMk/>
            <pc:sldMk cId="3509922677" sldId="261"/>
            <ac:spMk id="14" creationId="{89850E85-BDA9-AB49-A4A9-9EDB0C477EC6}"/>
          </ac:spMkLst>
        </pc:spChg>
      </pc:sldChg>
      <pc:sldChg chg="addSp delSp modSp add">
        <pc:chgData name="Felix Simard" userId="0ff2320e-25dc-476a-99f1-d12bd5d46f7f" providerId="ADAL" clId="{F21AAD91-FC6D-3846-B0EE-B9882025AC89}" dt="2019-07-25T18:14:07.507" v="25627" actId="20577"/>
        <pc:sldMkLst>
          <pc:docMk/>
          <pc:sldMk cId="233874797" sldId="262"/>
        </pc:sldMkLst>
        <pc:spChg chg="mod">
          <ac:chgData name="Felix Simard" userId="0ff2320e-25dc-476a-99f1-d12bd5d46f7f" providerId="ADAL" clId="{F21AAD91-FC6D-3846-B0EE-B9882025AC89}" dt="2019-07-23T13:35:56.919" v="23412" actId="20577"/>
          <ac:spMkLst>
            <pc:docMk/>
            <pc:sldMk cId="233874797" sldId="262"/>
            <ac:spMk id="2" creationId="{7897014D-D06A-7149-A015-F49301020458}"/>
          </ac:spMkLst>
        </pc:spChg>
        <pc:spChg chg="del">
          <ac:chgData name="Felix Simard" userId="0ff2320e-25dc-476a-99f1-d12bd5d46f7f" providerId="ADAL" clId="{F21AAD91-FC6D-3846-B0EE-B9882025AC89}" dt="2019-07-22T14:22:20.986" v="3203" actId="478"/>
          <ac:spMkLst>
            <pc:docMk/>
            <pc:sldMk cId="233874797" sldId="262"/>
            <ac:spMk id="3" creationId="{2D5855C8-3B29-4D49-82DB-35FFBDF40DBA}"/>
          </ac:spMkLst>
        </pc:spChg>
        <pc:spChg chg="add del mod">
          <ac:chgData name="Felix Simard" userId="0ff2320e-25dc-476a-99f1-d12bd5d46f7f" providerId="ADAL" clId="{F21AAD91-FC6D-3846-B0EE-B9882025AC89}" dt="2019-07-22T14:30:44.398" v="3209"/>
          <ac:spMkLst>
            <pc:docMk/>
            <pc:sldMk cId="233874797" sldId="262"/>
            <ac:spMk id="4" creationId="{009C352C-62D3-4642-8DA2-DD28BD5ED8F5}"/>
          </ac:spMkLst>
        </pc:spChg>
        <pc:spChg chg="add mod">
          <ac:chgData name="Felix Simard" userId="0ff2320e-25dc-476a-99f1-d12bd5d46f7f" providerId="ADAL" clId="{F21AAD91-FC6D-3846-B0EE-B9882025AC89}" dt="2019-07-25T18:14:07.507" v="25627" actId="20577"/>
          <ac:spMkLst>
            <pc:docMk/>
            <pc:sldMk cId="233874797" sldId="262"/>
            <ac:spMk id="5" creationId="{5A0E76F4-A42A-5745-8C1D-01C6EDC4A254}"/>
          </ac:spMkLst>
        </pc:spChg>
        <pc:spChg chg="add del mod">
          <ac:chgData name="Felix Simard" userId="0ff2320e-25dc-476a-99f1-d12bd5d46f7f" providerId="ADAL" clId="{F21AAD91-FC6D-3846-B0EE-B9882025AC89}" dt="2019-07-22T14:34:35.018" v="3331" actId="478"/>
          <ac:spMkLst>
            <pc:docMk/>
            <pc:sldMk cId="233874797" sldId="262"/>
            <ac:spMk id="6" creationId="{72054568-D767-684F-879D-EE38922578B8}"/>
          </ac:spMkLst>
        </pc:spChg>
        <pc:spChg chg="add mod">
          <ac:chgData name="Felix Simard" userId="0ff2320e-25dc-476a-99f1-d12bd5d46f7f" providerId="ADAL" clId="{F21AAD91-FC6D-3846-B0EE-B9882025AC89}" dt="2019-07-23T13:36:23.643" v="23415" actId="164"/>
          <ac:spMkLst>
            <pc:docMk/>
            <pc:sldMk cId="233874797" sldId="262"/>
            <ac:spMk id="7" creationId="{82321703-07E6-A64F-8135-D21DBE5EA45D}"/>
          </ac:spMkLst>
        </pc:spChg>
        <pc:spChg chg="add del mod">
          <ac:chgData name="Felix Simard" userId="0ff2320e-25dc-476a-99f1-d12bd5d46f7f" providerId="ADAL" clId="{F21AAD91-FC6D-3846-B0EE-B9882025AC89}" dt="2019-07-22T14:37:55.535" v="3444" actId="478"/>
          <ac:spMkLst>
            <pc:docMk/>
            <pc:sldMk cId="233874797" sldId="262"/>
            <ac:spMk id="8" creationId="{A7017550-7227-804F-A15B-586295D1BEAF}"/>
          </ac:spMkLst>
        </pc:spChg>
        <pc:spChg chg="add del mod">
          <ac:chgData name="Felix Simard" userId="0ff2320e-25dc-476a-99f1-d12bd5d46f7f" providerId="ADAL" clId="{F21AAD91-FC6D-3846-B0EE-B9882025AC89}" dt="2019-07-25T17:40:15.320" v="25541" actId="478"/>
          <ac:spMkLst>
            <pc:docMk/>
            <pc:sldMk cId="233874797" sldId="262"/>
            <ac:spMk id="9" creationId="{D59463D5-205E-9F4A-A573-499249BD2FFA}"/>
          </ac:spMkLst>
        </pc:spChg>
        <pc:spChg chg="add del mod">
          <ac:chgData name="Felix Simard" userId="0ff2320e-25dc-476a-99f1-d12bd5d46f7f" providerId="ADAL" clId="{F21AAD91-FC6D-3846-B0EE-B9882025AC89}" dt="2019-07-25T17:41:07.289" v="25554" actId="478"/>
          <ac:spMkLst>
            <pc:docMk/>
            <pc:sldMk cId="233874797" sldId="262"/>
            <ac:spMk id="10" creationId="{8FD91EDA-BD69-924C-8EC3-C75FB08499A7}"/>
          </ac:spMkLst>
        </pc:spChg>
        <pc:spChg chg="add del mod">
          <ac:chgData name="Felix Simard" userId="0ff2320e-25dc-476a-99f1-d12bd5d46f7f" providerId="ADAL" clId="{F21AAD91-FC6D-3846-B0EE-B9882025AC89}" dt="2019-07-25T17:40:14.082" v="25539" actId="478"/>
          <ac:spMkLst>
            <pc:docMk/>
            <pc:sldMk cId="233874797" sldId="262"/>
            <ac:spMk id="11" creationId="{938DA563-AF6A-BB48-AC8E-341F7BB7C224}"/>
          </ac:spMkLst>
        </pc:spChg>
        <pc:spChg chg="add mod">
          <ac:chgData name="Felix Simard" userId="0ff2320e-25dc-476a-99f1-d12bd5d46f7f" providerId="ADAL" clId="{F21AAD91-FC6D-3846-B0EE-B9882025AC89}" dt="2019-07-25T17:41:57.721" v="25581" actId="1076"/>
          <ac:spMkLst>
            <pc:docMk/>
            <pc:sldMk cId="233874797" sldId="262"/>
            <ac:spMk id="12" creationId="{3E480974-EAF5-D94D-B86B-AA940C7F3DE1}"/>
          </ac:spMkLst>
        </pc:spChg>
        <pc:spChg chg="add mod">
          <ac:chgData name="Felix Simard" userId="0ff2320e-25dc-476a-99f1-d12bd5d46f7f" providerId="ADAL" clId="{F21AAD91-FC6D-3846-B0EE-B9882025AC89}" dt="2019-07-23T13:37:21.118" v="23429" actId="164"/>
          <ac:spMkLst>
            <pc:docMk/>
            <pc:sldMk cId="233874797" sldId="262"/>
            <ac:spMk id="13" creationId="{25187847-1ACD-9B49-B086-882DF7162DE9}"/>
          </ac:spMkLst>
        </pc:spChg>
        <pc:spChg chg="add mod">
          <ac:chgData name="Felix Simard" userId="0ff2320e-25dc-476a-99f1-d12bd5d46f7f" providerId="ADAL" clId="{F21AAD91-FC6D-3846-B0EE-B9882025AC89}" dt="2019-07-24T19:30:41.312" v="23724" actId="1076"/>
          <ac:spMkLst>
            <pc:docMk/>
            <pc:sldMk cId="233874797" sldId="262"/>
            <ac:spMk id="17" creationId="{DF56DBB0-AEF7-C74D-BD69-8C23F47B6D26}"/>
          </ac:spMkLst>
        </pc:spChg>
        <pc:spChg chg="add del mod">
          <ac:chgData name="Felix Simard" userId="0ff2320e-25dc-476a-99f1-d12bd5d46f7f" providerId="ADAL" clId="{F21AAD91-FC6D-3846-B0EE-B9882025AC89}" dt="2019-07-22T15:05:38.206" v="4287" actId="478"/>
          <ac:spMkLst>
            <pc:docMk/>
            <pc:sldMk cId="233874797" sldId="262"/>
            <ac:spMk id="18" creationId="{56631551-9731-CF4A-A8C6-94515B37F7ED}"/>
          </ac:spMkLst>
        </pc:spChg>
        <pc:spChg chg="add del mod">
          <ac:chgData name="Felix Simard" userId="0ff2320e-25dc-476a-99f1-d12bd5d46f7f" providerId="ADAL" clId="{F21AAD91-FC6D-3846-B0EE-B9882025AC89}" dt="2019-07-22T14:43:47.134" v="3714"/>
          <ac:spMkLst>
            <pc:docMk/>
            <pc:sldMk cId="233874797" sldId="262"/>
            <ac:spMk id="19" creationId="{1CD1EFE6-3C27-9D48-9B0C-183323B7475D}"/>
          </ac:spMkLst>
        </pc:spChg>
        <pc:spChg chg="add mod">
          <ac:chgData name="Felix Simard" userId="0ff2320e-25dc-476a-99f1-d12bd5d46f7f" providerId="ADAL" clId="{F21AAD91-FC6D-3846-B0EE-B9882025AC89}" dt="2019-07-25T17:42:00.390" v="25582" actId="1076"/>
          <ac:spMkLst>
            <pc:docMk/>
            <pc:sldMk cId="233874797" sldId="262"/>
            <ac:spMk id="22" creationId="{2B0CD3EB-3957-294F-8700-84F7E8BEA5B1}"/>
          </ac:spMkLst>
        </pc:spChg>
        <pc:spChg chg="add mod">
          <ac:chgData name="Felix Simard" userId="0ff2320e-25dc-476a-99f1-d12bd5d46f7f" providerId="ADAL" clId="{F21AAD91-FC6D-3846-B0EE-B9882025AC89}" dt="2019-07-25T17:42:05.105" v="25583" actId="1076"/>
          <ac:spMkLst>
            <pc:docMk/>
            <pc:sldMk cId="233874797" sldId="262"/>
            <ac:spMk id="24" creationId="{5C5359E8-6D2C-6948-BEE8-6BEA21582923}"/>
          </ac:spMkLst>
        </pc:spChg>
        <pc:spChg chg="add del mod">
          <ac:chgData name="Felix Simard" userId="0ff2320e-25dc-476a-99f1-d12bd5d46f7f" providerId="ADAL" clId="{F21AAD91-FC6D-3846-B0EE-B9882025AC89}" dt="2019-07-22T14:48:40.659" v="4018" actId="478"/>
          <ac:spMkLst>
            <pc:docMk/>
            <pc:sldMk cId="233874797" sldId="262"/>
            <ac:spMk id="24" creationId="{EE261324-E01C-B44A-9284-BB0FC0C0BF2C}"/>
          </ac:spMkLst>
        </pc:spChg>
        <pc:spChg chg="add mod">
          <ac:chgData name="Felix Simard" userId="0ff2320e-25dc-476a-99f1-d12bd5d46f7f" providerId="ADAL" clId="{F21AAD91-FC6D-3846-B0EE-B9882025AC89}" dt="2019-07-25T17:42:18.465" v="25605" actId="404"/>
          <ac:spMkLst>
            <pc:docMk/>
            <pc:sldMk cId="233874797" sldId="262"/>
            <ac:spMk id="25" creationId="{2B09D27C-7B8C-1949-A9CC-2F420C90A75F}"/>
          </ac:spMkLst>
        </pc:spChg>
        <pc:spChg chg="add mod">
          <ac:chgData name="Felix Simard" userId="0ff2320e-25dc-476a-99f1-d12bd5d46f7f" providerId="ADAL" clId="{F21AAD91-FC6D-3846-B0EE-B9882025AC89}" dt="2019-07-24T19:29:25.156" v="23688" actId="20577"/>
          <ac:spMkLst>
            <pc:docMk/>
            <pc:sldMk cId="233874797" sldId="262"/>
            <ac:spMk id="26" creationId="{A6802044-4392-A34D-8706-2DB2D2AD5930}"/>
          </ac:spMkLst>
        </pc:spChg>
        <pc:spChg chg="add mod">
          <ac:chgData name="Felix Simard" userId="0ff2320e-25dc-476a-99f1-d12bd5d46f7f" providerId="ADAL" clId="{F21AAD91-FC6D-3846-B0EE-B9882025AC89}" dt="2019-07-23T13:37:21.118" v="23429" actId="164"/>
          <ac:spMkLst>
            <pc:docMk/>
            <pc:sldMk cId="233874797" sldId="262"/>
            <ac:spMk id="29" creationId="{196AB3E4-FC0E-204F-9612-726ECD436E1F}"/>
          </ac:spMkLst>
        </pc:spChg>
        <pc:spChg chg="add mod">
          <ac:chgData name="Felix Simard" userId="0ff2320e-25dc-476a-99f1-d12bd5d46f7f" providerId="ADAL" clId="{F21AAD91-FC6D-3846-B0EE-B9882025AC89}" dt="2019-07-24T19:29:43.247" v="23707" actId="20577"/>
          <ac:spMkLst>
            <pc:docMk/>
            <pc:sldMk cId="233874797" sldId="262"/>
            <ac:spMk id="33" creationId="{A782D4AA-E0EF-A34C-A836-56476BAC9626}"/>
          </ac:spMkLst>
        </pc:spChg>
        <pc:spChg chg="add del mod">
          <ac:chgData name="Felix Simard" userId="0ff2320e-25dc-476a-99f1-d12bd5d46f7f" providerId="ADAL" clId="{F21AAD91-FC6D-3846-B0EE-B9882025AC89}" dt="2019-07-22T15:04:21.340" v="4274"/>
          <ac:spMkLst>
            <pc:docMk/>
            <pc:sldMk cId="233874797" sldId="262"/>
            <ac:spMk id="34" creationId="{A779C04B-2C31-1B47-9E59-3B428B2C14A0}"/>
          </ac:spMkLst>
        </pc:spChg>
        <pc:spChg chg="add del mod">
          <ac:chgData name="Felix Simard" userId="0ff2320e-25dc-476a-99f1-d12bd5d46f7f" providerId="ADAL" clId="{F21AAD91-FC6D-3846-B0EE-B9882025AC89}" dt="2019-07-22T15:08:49.159" v="4347" actId="767"/>
          <ac:spMkLst>
            <pc:docMk/>
            <pc:sldMk cId="233874797" sldId="262"/>
            <ac:spMk id="58" creationId="{144CC5B6-D3BC-7948-9C2C-79F680B8BFFA}"/>
          </ac:spMkLst>
        </pc:spChg>
        <pc:grpChg chg="add del mod">
          <ac:chgData name="Felix Simard" userId="0ff2320e-25dc-476a-99f1-d12bd5d46f7f" providerId="ADAL" clId="{F21AAD91-FC6D-3846-B0EE-B9882025AC89}" dt="2019-07-24T19:30:35.100" v="23723" actId="478"/>
          <ac:grpSpMkLst>
            <pc:docMk/>
            <pc:sldMk cId="233874797" sldId="262"/>
            <ac:grpSpMk id="59" creationId="{1F563DC1-2057-204B-B69F-36731C758BF1}"/>
          </ac:grpSpMkLst>
        </pc:grpChg>
        <pc:grpChg chg="add mod">
          <ac:chgData name="Felix Simard" userId="0ff2320e-25dc-476a-99f1-d12bd5d46f7f" providerId="ADAL" clId="{F21AAD91-FC6D-3846-B0EE-B9882025AC89}" dt="2019-07-23T13:36:31.278" v="23416" actId="1076"/>
          <ac:grpSpMkLst>
            <pc:docMk/>
            <pc:sldMk cId="233874797" sldId="262"/>
            <ac:grpSpMk id="60" creationId="{319C0E9A-7F3D-DF4C-80BA-4B5AFC56C234}"/>
          </ac:grpSpMkLst>
        </pc:grpChg>
        <pc:grpChg chg="add mod">
          <ac:chgData name="Felix Simard" userId="0ff2320e-25dc-476a-99f1-d12bd5d46f7f" providerId="ADAL" clId="{F21AAD91-FC6D-3846-B0EE-B9882025AC89}" dt="2019-07-25T17:43:10.318" v="25612" actId="1076"/>
          <ac:grpSpMkLst>
            <pc:docMk/>
            <pc:sldMk cId="233874797" sldId="262"/>
            <ac:grpSpMk id="61" creationId="{BDD59345-3588-7342-A8C0-66A619B60CA0}"/>
          </ac:grpSpMkLst>
        </pc:grpChg>
        <pc:picChg chg="add mod modCrop">
          <ac:chgData name="Felix Simard" userId="0ff2320e-25dc-476a-99f1-d12bd5d46f7f" providerId="ADAL" clId="{F21AAD91-FC6D-3846-B0EE-B9882025AC89}" dt="2019-07-25T17:42:54.497" v="25610" actId="1076"/>
          <ac:picMkLst>
            <pc:docMk/>
            <pc:sldMk cId="233874797" sldId="262"/>
            <ac:picMk id="21" creationId="{B85709AE-C0AD-9747-B634-E65D277EF622}"/>
          </ac:picMkLst>
        </pc:picChg>
        <pc:picChg chg="add mod topLvl modCrop">
          <ac:chgData name="Felix Simard" userId="0ff2320e-25dc-476a-99f1-d12bd5d46f7f" providerId="ADAL" clId="{F21AAD91-FC6D-3846-B0EE-B9882025AC89}" dt="2019-07-25T17:42:57.646" v="25611" actId="1076"/>
          <ac:picMkLst>
            <pc:docMk/>
            <pc:sldMk cId="233874797" sldId="262"/>
            <ac:picMk id="37" creationId="{23D22BE3-27BA-EF4F-8A29-15B7C225DB53}"/>
          </ac:picMkLst>
        </pc:picChg>
        <pc:inkChg chg="add del">
          <ac:chgData name="Felix Simard" userId="0ff2320e-25dc-476a-99f1-d12bd5d46f7f" providerId="ADAL" clId="{F21AAD91-FC6D-3846-B0EE-B9882025AC89}" dt="2019-07-22T15:07:22.828" v="4314" actId="9405"/>
          <ac:inkMkLst>
            <pc:docMk/>
            <pc:sldMk cId="233874797" sldId="262"/>
            <ac:inkMk id="39" creationId="{2367374D-9504-4343-AA33-1FBC8F5E9712}"/>
          </ac:inkMkLst>
        </pc:inkChg>
        <pc:inkChg chg="add del mod">
          <ac:chgData name="Felix Simard" userId="0ff2320e-25dc-476a-99f1-d12bd5d46f7f" providerId="ADAL" clId="{F21AAD91-FC6D-3846-B0EE-B9882025AC89}" dt="2019-07-24T19:30:29.673" v="23719" actId="478"/>
          <ac:inkMkLst>
            <pc:docMk/>
            <pc:sldMk cId="233874797" sldId="262"/>
            <ac:inkMk id="40" creationId="{9438FC91-ACC0-644E-BB9D-E41554D6C589}"/>
          </ac:inkMkLst>
        </pc:inkChg>
        <pc:inkChg chg="add del">
          <ac:chgData name="Felix Simard" userId="0ff2320e-25dc-476a-99f1-d12bd5d46f7f" providerId="ADAL" clId="{F21AAD91-FC6D-3846-B0EE-B9882025AC89}" dt="2019-07-22T15:07:35.189" v="4317" actId="9405"/>
          <ac:inkMkLst>
            <pc:docMk/>
            <pc:sldMk cId="233874797" sldId="262"/>
            <ac:inkMk id="41" creationId="{9903E9FA-C9FF-8144-87A8-947D641B41C7}"/>
          </ac:inkMkLst>
        </pc:inkChg>
        <pc:inkChg chg="add del">
          <ac:chgData name="Felix Simard" userId="0ff2320e-25dc-476a-99f1-d12bd5d46f7f" providerId="ADAL" clId="{F21AAD91-FC6D-3846-B0EE-B9882025AC89}" dt="2019-07-22T15:07:38.012" v="4319" actId="9405"/>
          <ac:inkMkLst>
            <pc:docMk/>
            <pc:sldMk cId="233874797" sldId="262"/>
            <ac:inkMk id="42" creationId="{CADA9285-8F3D-B148-A4C1-7522F78EB8CF}"/>
          </ac:inkMkLst>
        </pc:inkChg>
        <pc:inkChg chg="add del">
          <ac:chgData name="Felix Simard" userId="0ff2320e-25dc-476a-99f1-d12bd5d46f7f" providerId="ADAL" clId="{F21AAD91-FC6D-3846-B0EE-B9882025AC89}" dt="2019-07-22T15:07:41.058" v="4321" actId="9405"/>
          <ac:inkMkLst>
            <pc:docMk/>
            <pc:sldMk cId="233874797" sldId="262"/>
            <ac:inkMk id="43" creationId="{BA7A7FE3-18A5-7E41-B11D-700F9B37623A}"/>
          </ac:inkMkLst>
        </pc:inkChg>
        <pc:inkChg chg="add del">
          <ac:chgData name="Felix Simard" userId="0ff2320e-25dc-476a-99f1-d12bd5d46f7f" providerId="ADAL" clId="{F21AAD91-FC6D-3846-B0EE-B9882025AC89}" dt="2019-07-22T15:07:45.412" v="4323" actId="9405"/>
          <ac:inkMkLst>
            <pc:docMk/>
            <pc:sldMk cId="233874797" sldId="262"/>
            <ac:inkMk id="44" creationId="{530804D7-9BB5-3743-92D8-4F307EC78202}"/>
          </ac:inkMkLst>
        </pc:inkChg>
        <pc:inkChg chg="add del">
          <ac:chgData name="Felix Simard" userId="0ff2320e-25dc-476a-99f1-d12bd5d46f7f" providerId="ADAL" clId="{F21AAD91-FC6D-3846-B0EE-B9882025AC89}" dt="2019-07-22T15:07:49.026" v="4325" actId="9405"/>
          <ac:inkMkLst>
            <pc:docMk/>
            <pc:sldMk cId="233874797" sldId="262"/>
            <ac:inkMk id="45" creationId="{C5C45BDE-C009-A949-AF43-9A3C85BA699B}"/>
          </ac:inkMkLst>
        </pc:inkChg>
        <pc:inkChg chg="add del">
          <ac:chgData name="Felix Simard" userId="0ff2320e-25dc-476a-99f1-d12bd5d46f7f" providerId="ADAL" clId="{F21AAD91-FC6D-3846-B0EE-B9882025AC89}" dt="2019-07-22T15:07:53.291" v="4327" actId="9405"/>
          <ac:inkMkLst>
            <pc:docMk/>
            <pc:sldMk cId="233874797" sldId="262"/>
            <ac:inkMk id="46" creationId="{016E4639-8DA9-D844-B7F6-840DCE4F4D9A}"/>
          </ac:inkMkLst>
        </pc:inkChg>
        <pc:inkChg chg="add del">
          <ac:chgData name="Felix Simard" userId="0ff2320e-25dc-476a-99f1-d12bd5d46f7f" providerId="ADAL" clId="{F21AAD91-FC6D-3846-B0EE-B9882025AC89}" dt="2019-07-22T15:07:56.998" v="4329" actId="9405"/>
          <ac:inkMkLst>
            <pc:docMk/>
            <pc:sldMk cId="233874797" sldId="262"/>
            <ac:inkMk id="47" creationId="{A7C8A4FC-3AB9-6343-B698-13E2D0EDF442}"/>
          </ac:inkMkLst>
        </pc:inkChg>
        <pc:inkChg chg="add del">
          <ac:chgData name="Felix Simard" userId="0ff2320e-25dc-476a-99f1-d12bd5d46f7f" providerId="ADAL" clId="{F21AAD91-FC6D-3846-B0EE-B9882025AC89}" dt="2019-07-22T15:08:02.438" v="4331" actId="9405"/>
          <ac:inkMkLst>
            <pc:docMk/>
            <pc:sldMk cId="233874797" sldId="262"/>
            <ac:inkMk id="48" creationId="{F293EF90-7AEC-4443-BF10-A30998787061}"/>
          </ac:inkMkLst>
        </pc:inkChg>
        <pc:inkChg chg="add del">
          <ac:chgData name="Felix Simard" userId="0ff2320e-25dc-476a-99f1-d12bd5d46f7f" providerId="ADAL" clId="{F21AAD91-FC6D-3846-B0EE-B9882025AC89}" dt="2019-07-22T15:08:10.976" v="4333" actId="9405"/>
          <ac:inkMkLst>
            <pc:docMk/>
            <pc:sldMk cId="233874797" sldId="262"/>
            <ac:inkMk id="49" creationId="{AC6228B9-1AD6-7441-BBA3-F89071ECA796}"/>
          </ac:inkMkLst>
        </pc:inkChg>
        <pc:inkChg chg="add del">
          <ac:chgData name="Felix Simard" userId="0ff2320e-25dc-476a-99f1-d12bd5d46f7f" providerId="ADAL" clId="{F21AAD91-FC6D-3846-B0EE-B9882025AC89}" dt="2019-07-22T15:08:13.733" v="4335" actId="9405"/>
          <ac:inkMkLst>
            <pc:docMk/>
            <pc:sldMk cId="233874797" sldId="262"/>
            <ac:inkMk id="50" creationId="{C0F4083E-0B98-C146-95A3-CFDC6B1B227B}"/>
          </ac:inkMkLst>
        </pc:inkChg>
        <pc:inkChg chg="add del">
          <ac:chgData name="Felix Simard" userId="0ff2320e-25dc-476a-99f1-d12bd5d46f7f" providerId="ADAL" clId="{F21AAD91-FC6D-3846-B0EE-B9882025AC89}" dt="2019-07-22T15:08:17.841" v="4337" actId="9405"/>
          <ac:inkMkLst>
            <pc:docMk/>
            <pc:sldMk cId="233874797" sldId="262"/>
            <ac:inkMk id="51" creationId="{D8CD5EB5-C73A-3848-8A60-7B32C9F2D66D}"/>
          </ac:inkMkLst>
        </pc:inkChg>
        <pc:inkChg chg="add del mod">
          <ac:chgData name="Felix Simard" userId="0ff2320e-25dc-476a-99f1-d12bd5d46f7f" providerId="ADAL" clId="{F21AAD91-FC6D-3846-B0EE-B9882025AC89}" dt="2019-07-24T19:30:31.189" v="23720" actId="478"/>
          <ac:inkMkLst>
            <pc:docMk/>
            <pc:sldMk cId="233874797" sldId="262"/>
            <ac:inkMk id="52" creationId="{77CBAD51-B653-EF4B-81E5-6F7FF1913F57}"/>
          </ac:inkMkLst>
        </pc:inkChg>
        <pc:inkChg chg="add del mod">
          <ac:chgData name="Felix Simard" userId="0ff2320e-25dc-476a-99f1-d12bd5d46f7f" providerId="ADAL" clId="{F21AAD91-FC6D-3846-B0EE-B9882025AC89}" dt="2019-07-24T19:30:32.454" v="23721" actId="478"/>
          <ac:inkMkLst>
            <pc:docMk/>
            <pc:sldMk cId="233874797" sldId="262"/>
            <ac:inkMk id="53" creationId="{7A91C884-8158-B74D-BDFF-3D898B2D9EE4}"/>
          </ac:inkMkLst>
        </pc:inkChg>
        <pc:inkChg chg="add del mod">
          <ac:chgData name="Felix Simard" userId="0ff2320e-25dc-476a-99f1-d12bd5d46f7f" providerId="ADAL" clId="{F21AAD91-FC6D-3846-B0EE-B9882025AC89}" dt="2019-07-24T19:30:33.890" v="23722" actId="478"/>
          <ac:inkMkLst>
            <pc:docMk/>
            <pc:sldMk cId="233874797" sldId="262"/>
            <ac:inkMk id="54" creationId="{CD3BCC2F-6731-8E4C-9FFD-DB7ECB5662DA}"/>
          </ac:inkMkLst>
        </pc:inkChg>
        <pc:inkChg chg="add del mod topLvl">
          <ac:chgData name="Felix Simard" userId="0ff2320e-25dc-476a-99f1-d12bd5d46f7f" providerId="ADAL" clId="{F21AAD91-FC6D-3846-B0EE-B9882025AC89}" dt="2019-07-24T19:30:35.100" v="23723" actId="478"/>
          <ac:inkMkLst>
            <pc:docMk/>
            <pc:sldMk cId="233874797" sldId="262"/>
            <ac:inkMk id="55" creationId="{2DC78F6B-D2A6-4F4D-82C2-D19BCFB038CA}"/>
          </ac:inkMkLst>
        </pc:inkChg>
        <pc:inkChg chg="add del">
          <ac:chgData name="Felix Simard" userId="0ff2320e-25dc-476a-99f1-d12bd5d46f7f" providerId="ADAL" clId="{F21AAD91-FC6D-3846-B0EE-B9882025AC89}" dt="2019-07-22T15:08:40.393" v="4343" actId="9405"/>
          <ac:inkMkLst>
            <pc:docMk/>
            <pc:sldMk cId="233874797" sldId="262"/>
            <ac:inkMk id="56" creationId="{7B8C8D44-EB01-1643-B49E-505F19D644AA}"/>
          </ac:inkMkLst>
        </pc:inkChg>
        <pc:inkChg chg="add del">
          <ac:chgData name="Felix Simard" userId="0ff2320e-25dc-476a-99f1-d12bd5d46f7f" providerId="ADAL" clId="{F21AAD91-FC6D-3846-B0EE-B9882025AC89}" dt="2019-07-22T15:08:47.096" v="4345" actId="9405"/>
          <ac:inkMkLst>
            <pc:docMk/>
            <pc:sldMk cId="233874797" sldId="262"/>
            <ac:inkMk id="57" creationId="{20CC2840-65E7-3640-8086-EF44D8CA561F}"/>
          </ac:inkMkLst>
        </pc:inkChg>
        <pc:cxnChg chg="add mod">
          <ac:chgData name="Felix Simard" userId="0ff2320e-25dc-476a-99f1-d12bd5d46f7f" providerId="ADAL" clId="{F21AAD91-FC6D-3846-B0EE-B9882025AC89}" dt="2019-07-23T17:07:19.196" v="23495" actId="1076"/>
          <ac:cxnSpMkLst>
            <pc:docMk/>
            <pc:sldMk cId="233874797" sldId="262"/>
            <ac:cxnSpMk id="15" creationId="{8A43B186-0977-F343-A5BF-A0F1BD450CFB}"/>
          </ac:cxnSpMkLst>
        </pc:cxnChg>
        <pc:cxnChg chg="add mod">
          <ac:chgData name="Felix Simard" userId="0ff2320e-25dc-476a-99f1-d12bd5d46f7f" providerId="ADAL" clId="{F21AAD91-FC6D-3846-B0EE-B9882025AC89}" dt="2019-07-23T13:37:21.118" v="23429" actId="164"/>
          <ac:cxnSpMkLst>
            <pc:docMk/>
            <pc:sldMk cId="233874797" sldId="262"/>
            <ac:cxnSpMk id="23" creationId="{60854D10-1491-BB48-AC4B-B49A8DAD8B33}"/>
          </ac:cxnSpMkLst>
        </pc:cxnChg>
        <pc:cxnChg chg="add mod">
          <ac:chgData name="Felix Simard" userId="0ff2320e-25dc-476a-99f1-d12bd5d46f7f" providerId="ADAL" clId="{F21AAD91-FC6D-3846-B0EE-B9882025AC89}" dt="2019-07-24T20:00:37.449" v="25470" actId="14100"/>
          <ac:cxnSpMkLst>
            <pc:docMk/>
            <pc:sldMk cId="233874797" sldId="262"/>
            <ac:cxnSpMk id="30" creationId="{4EC49846-7D14-4443-916F-F9C00FDC9F76}"/>
          </ac:cxnSpMkLst>
        </pc:cxnChg>
        <pc:cxnChg chg="add del">
          <ac:chgData name="Felix Simard" userId="0ff2320e-25dc-476a-99f1-d12bd5d46f7f" providerId="ADAL" clId="{F21AAD91-FC6D-3846-B0EE-B9882025AC89}" dt="2019-07-22T14:52:31.986" v="4163"/>
          <ac:cxnSpMkLst>
            <pc:docMk/>
            <pc:sldMk cId="233874797" sldId="262"/>
            <ac:cxnSpMk id="32" creationId="{BFA68F66-4C1D-0B46-91D7-217E187BB327}"/>
          </ac:cxnSpMkLst>
        </pc:cxnChg>
      </pc:sldChg>
      <pc:sldChg chg="addSp delSp modSp add">
        <pc:chgData name="Felix Simard" userId="0ff2320e-25dc-476a-99f1-d12bd5d46f7f" providerId="ADAL" clId="{F21AAD91-FC6D-3846-B0EE-B9882025AC89}" dt="2019-07-25T20:41:25.927" v="26690" actId="20577"/>
        <pc:sldMkLst>
          <pc:docMk/>
          <pc:sldMk cId="2413369671" sldId="263"/>
        </pc:sldMkLst>
        <pc:spChg chg="mod">
          <ac:chgData name="Felix Simard" userId="0ff2320e-25dc-476a-99f1-d12bd5d46f7f" providerId="ADAL" clId="{F21AAD91-FC6D-3846-B0EE-B9882025AC89}" dt="2019-07-22T15:12:34.874" v="4391" actId="20577"/>
          <ac:spMkLst>
            <pc:docMk/>
            <pc:sldMk cId="2413369671" sldId="263"/>
            <ac:spMk id="2" creationId="{5567B003-04EA-4C4D-A814-230F7F9E2527}"/>
          </ac:spMkLst>
        </pc:spChg>
        <pc:spChg chg="add del mod">
          <ac:chgData name="Felix Simard" userId="0ff2320e-25dc-476a-99f1-d12bd5d46f7f" providerId="ADAL" clId="{F21AAD91-FC6D-3846-B0EE-B9882025AC89}" dt="2019-07-25T19:14:25.239" v="26052" actId="478"/>
          <ac:spMkLst>
            <pc:docMk/>
            <pc:sldMk cId="2413369671" sldId="263"/>
            <ac:spMk id="3" creationId="{0645A0B2-B48E-E94F-9479-AEEDAC60E1B7}"/>
          </ac:spMkLst>
        </pc:spChg>
        <pc:spChg chg="del mod">
          <ac:chgData name="Felix Simard" userId="0ff2320e-25dc-476a-99f1-d12bd5d46f7f" providerId="ADAL" clId="{F21AAD91-FC6D-3846-B0EE-B9882025AC89}" dt="2019-07-22T16:52:40.419" v="4509" actId="478"/>
          <ac:spMkLst>
            <pc:docMk/>
            <pc:sldMk cId="2413369671" sldId="263"/>
            <ac:spMk id="3" creationId="{5FC4282F-8A94-604B-9B9E-82BF3A988326}"/>
          </ac:spMkLst>
        </pc:spChg>
        <pc:spChg chg="add del mod">
          <ac:chgData name="Felix Simard" userId="0ff2320e-25dc-476a-99f1-d12bd5d46f7f" providerId="ADAL" clId="{F21AAD91-FC6D-3846-B0EE-B9882025AC89}" dt="2019-07-25T20:22:54.011" v="26347" actId="478"/>
          <ac:spMkLst>
            <pc:docMk/>
            <pc:sldMk cId="2413369671" sldId="263"/>
            <ac:spMk id="4" creationId="{7FAC7A8D-7976-0549-AADA-696D0229F9EF}"/>
          </ac:spMkLst>
        </pc:spChg>
        <pc:spChg chg="add del mod">
          <ac:chgData name="Felix Simard" userId="0ff2320e-25dc-476a-99f1-d12bd5d46f7f" providerId="ADAL" clId="{F21AAD91-FC6D-3846-B0EE-B9882025AC89}" dt="2019-07-22T16:53:56.675" v="4531" actId="478"/>
          <ac:spMkLst>
            <pc:docMk/>
            <pc:sldMk cId="2413369671" sldId="263"/>
            <ac:spMk id="4" creationId="{8909B1A3-A7C8-FF40-9E6B-63A42CA204EC}"/>
          </ac:spMkLst>
        </pc:spChg>
        <pc:spChg chg="add del mod">
          <ac:chgData name="Felix Simard" userId="0ff2320e-25dc-476a-99f1-d12bd5d46f7f" providerId="ADAL" clId="{F21AAD91-FC6D-3846-B0EE-B9882025AC89}" dt="2019-07-23T13:39:43.200" v="23465"/>
          <ac:spMkLst>
            <pc:docMk/>
            <pc:sldMk cId="2413369671" sldId="263"/>
            <ac:spMk id="5" creationId="{D4D9EBD4-6739-7D49-BBAC-1FA158F2E9C3}"/>
          </ac:spMkLst>
        </pc:spChg>
        <pc:spChg chg="add mod">
          <ac:chgData name="Felix Simard" userId="0ff2320e-25dc-476a-99f1-d12bd5d46f7f" providerId="ADAL" clId="{F21AAD91-FC6D-3846-B0EE-B9882025AC89}" dt="2019-07-25T20:41:25.927" v="26690" actId="20577"/>
          <ac:spMkLst>
            <pc:docMk/>
            <pc:sldMk cId="2413369671" sldId="263"/>
            <ac:spMk id="5" creationId="{E21166BF-BE24-3E45-BD33-6F574A08376C}"/>
          </ac:spMkLst>
        </pc:spChg>
        <pc:spChg chg="add del mod">
          <ac:chgData name="Felix Simard" userId="0ff2320e-25dc-476a-99f1-d12bd5d46f7f" providerId="ADAL" clId="{F21AAD91-FC6D-3846-B0EE-B9882025AC89}" dt="2019-07-25T20:31:35.539" v="26485" actId="478"/>
          <ac:spMkLst>
            <pc:docMk/>
            <pc:sldMk cId="2413369671" sldId="263"/>
            <ac:spMk id="6" creationId="{2EF9A58C-FB95-7541-8974-2706244EBD85}"/>
          </ac:spMkLst>
        </pc:spChg>
        <pc:spChg chg="add del mod">
          <ac:chgData name="Felix Simard" userId="0ff2320e-25dc-476a-99f1-d12bd5d46f7f" providerId="ADAL" clId="{F21AAD91-FC6D-3846-B0EE-B9882025AC89}" dt="2019-07-22T16:59:18.984" v="4947" actId="478"/>
          <ac:spMkLst>
            <pc:docMk/>
            <pc:sldMk cId="2413369671" sldId="263"/>
            <ac:spMk id="6" creationId="{A8D18112-F3F8-A747-8D0F-8C198E5D2055}"/>
          </ac:spMkLst>
        </pc:spChg>
        <pc:spChg chg="add del mod">
          <ac:chgData name="Felix Simard" userId="0ff2320e-25dc-476a-99f1-d12bd5d46f7f" providerId="ADAL" clId="{F21AAD91-FC6D-3846-B0EE-B9882025AC89}" dt="2019-07-24T19:12:27.001" v="23582"/>
          <ac:spMkLst>
            <pc:docMk/>
            <pc:sldMk cId="2413369671" sldId="263"/>
            <ac:spMk id="7" creationId="{477A04B6-B35E-CC42-8526-C449D145EF6A}"/>
          </ac:spMkLst>
        </pc:spChg>
        <pc:spChg chg="add mod">
          <ac:chgData name="Felix Simard" userId="0ff2320e-25dc-476a-99f1-d12bd5d46f7f" providerId="ADAL" clId="{F21AAD91-FC6D-3846-B0EE-B9882025AC89}" dt="2019-07-24T19:27:12.348" v="23660" actId="113"/>
          <ac:spMkLst>
            <pc:docMk/>
            <pc:sldMk cId="2413369671" sldId="263"/>
            <ac:spMk id="11" creationId="{27334326-6F8A-2549-B30F-DA62418C69A4}"/>
          </ac:spMkLst>
        </pc:spChg>
        <pc:spChg chg="add del mod">
          <ac:chgData name="Felix Simard" userId="0ff2320e-25dc-476a-99f1-d12bd5d46f7f" providerId="ADAL" clId="{F21AAD91-FC6D-3846-B0EE-B9882025AC89}" dt="2019-07-24T19:29:00.014" v="23682" actId="478"/>
          <ac:spMkLst>
            <pc:docMk/>
            <pc:sldMk cId="2413369671" sldId="263"/>
            <ac:spMk id="22" creationId="{661DD232-7A1E-3B47-A29C-C4EB2A52A022}"/>
          </ac:spMkLst>
        </pc:spChg>
        <pc:spChg chg="add del mod">
          <ac:chgData name="Felix Simard" userId="0ff2320e-25dc-476a-99f1-d12bd5d46f7f" providerId="ADAL" clId="{F21AAD91-FC6D-3846-B0EE-B9882025AC89}" dt="2019-07-24T20:00:55.217" v="25475" actId="478"/>
          <ac:spMkLst>
            <pc:docMk/>
            <pc:sldMk cId="2413369671" sldId="263"/>
            <ac:spMk id="23" creationId="{350802C6-1365-5E4B-BACF-1FE22B8C75E6}"/>
          </ac:spMkLst>
        </pc:spChg>
        <pc:spChg chg="add del mod">
          <ac:chgData name="Felix Simard" userId="0ff2320e-25dc-476a-99f1-d12bd5d46f7f" providerId="ADAL" clId="{F21AAD91-FC6D-3846-B0EE-B9882025AC89}" dt="2019-07-25T18:16:00.667" v="25808" actId="478"/>
          <ac:spMkLst>
            <pc:docMk/>
            <pc:sldMk cId="2413369671" sldId="263"/>
            <ac:spMk id="24" creationId="{F3F815D7-C52F-054F-9CE0-12DDB31BC6DD}"/>
          </ac:spMkLst>
        </pc:spChg>
        <pc:picChg chg="add del mod">
          <ac:chgData name="Felix Simard" userId="0ff2320e-25dc-476a-99f1-d12bd5d46f7f" providerId="ADAL" clId="{F21AAD91-FC6D-3846-B0EE-B9882025AC89}" dt="2019-07-24T19:09:35.531" v="23567" actId="478"/>
          <ac:picMkLst>
            <pc:docMk/>
            <pc:sldMk cId="2413369671" sldId="263"/>
            <ac:picMk id="4" creationId="{2CD4BABC-9C41-1C48-BD22-B6F49C4F5BF3}"/>
          </ac:picMkLst>
        </pc:picChg>
        <pc:picChg chg="add del mod">
          <ac:chgData name="Felix Simard" userId="0ff2320e-25dc-476a-99f1-d12bd5d46f7f" providerId="ADAL" clId="{F21AAD91-FC6D-3846-B0EE-B9882025AC89}" dt="2019-07-24T19:12:46.115" v="23586"/>
          <ac:picMkLst>
            <pc:docMk/>
            <pc:sldMk cId="2413369671" sldId="263"/>
            <ac:picMk id="6" creationId="{1620CC38-F13F-984A-B0CA-7A8970668057}"/>
          </ac:picMkLst>
        </pc:picChg>
        <pc:picChg chg="add del mod">
          <ac:chgData name="Felix Simard" userId="0ff2320e-25dc-476a-99f1-d12bd5d46f7f" providerId="ADAL" clId="{F21AAD91-FC6D-3846-B0EE-B9882025AC89}" dt="2019-07-25T19:14:27.723" v="26054" actId="478"/>
          <ac:picMkLst>
            <pc:docMk/>
            <pc:sldMk cId="2413369671" sldId="263"/>
            <ac:picMk id="7" creationId="{CBA1376A-7A72-4145-BD84-B8A015F3A4B9}"/>
          </ac:picMkLst>
        </pc:picChg>
        <pc:picChg chg="add del mod">
          <ac:chgData name="Felix Simard" userId="0ff2320e-25dc-476a-99f1-d12bd5d46f7f" providerId="ADAL" clId="{F21AAD91-FC6D-3846-B0EE-B9882025AC89}" dt="2019-07-24T19:12:31.324" v="23583" actId="478"/>
          <ac:picMkLst>
            <pc:docMk/>
            <pc:sldMk cId="2413369671" sldId="263"/>
            <ac:picMk id="8" creationId="{8787B691-1E28-724B-9377-1D9406948511}"/>
          </ac:picMkLst>
        </pc:picChg>
        <pc:picChg chg="add mod">
          <ac:chgData name="Felix Simard" userId="0ff2320e-25dc-476a-99f1-d12bd5d46f7f" providerId="ADAL" clId="{F21AAD91-FC6D-3846-B0EE-B9882025AC89}" dt="2019-07-24T19:26:56.913" v="23636" actId="1076"/>
          <ac:picMkLst>
            <pc:docMk/>
            <pc:sldMk cId="2413369671" sldId="263"/>
            <ac:picMk id="10" creationId="{A9589DDE-9136-574F-9606-3289DAF84288}"/>
          </ac:picMkLst>
        </pc:picChg>
        <pc:inkChg chg="add del">
          <ac:chgData name="Felix Simard" userId="0ff2320e-25dc-476a-99f1-d12bd5d46f7f" providerId="ADAL" clId="{F21AAD91-FC6D-3846-B0EE-B9882025AC89}" dt="2019-07-24T19:27:49.006" v="23662" actId="9405"/>
          <ac:inkMkLst>
            <pc:docMk/>
            <pc:sldMk cId="2413369671" sldId="263"/>
            <ac:inkMk id="12" creationId="{DCA712FA-41A8-334D-BD82-ABDBCCCDA94D}"/>
          </ac:inkMkLst>
        </pc:inkChg>
        <pc:inkChg chg="add del">
          <ac:chgData name="Felix Simard" userId="0ff2320e-25dc-476a-99f1-d12bd5d46f7f" providerId="ADAL" clId="{F21AAD91-FC6D-3846-B0EE-B9882025AC89}" dt="2019-07-24T19:27:58.220" v="23666" actId="9405"/>
          <ac:inkMkLst>
            <pc:docMk/>
            <pc:sldMk cId="2413369671" sldId="263"/>
            <ac:inkMk id="13" creationId="{6CE686CD-4C45-D94D-A063-3F2F67489154}"/>
          </ac:inkMkLst>
        </pc:inkChg>
        <pc:inkChg chg="add del">
          <ac:chgData name="Felix Simard" userId="0ff2320e-25dc-476a-99f1-d12bd5d46f7f" providerId="ADAL" clId="{F21AAD91-FC6D-3846-B0EE-B9882025AC89}" dt="2019-07-24T19:27:57.870" v="23665" actId="9405"/>
          <ac:inkMkLst>
            <pc:docMk/>
            <pc:sldMk cId="2413369671" sldId="263"/>
            <ac:inkMk id="14" creationId="{C59CC444-919D-DF41-A5E0-F0C8CEA30391}"/>
          </ac:inkMkLst>
        </pc:inkChg>
        <pc:inkChg chg="add del">
          <ac:chgData name="Felix Simard" userId="0ff2320e-25dc-476a-99f1-d12bd5d46f7f" providerId="ADAL" clId="{F21AAD91-FC6D-3846-B0EE-B9882025AC89}" dt="2019-07-24T19:28:02.077" v="23668" actId="9405"/>
          <ac:inkMkLst>
            <pc:docMk/>
            <pc:sldMk cId="2413369671" sldId="263"/>
            <ac:inkMk id="15" creationId="{69AF35E6-CF06-F449-A667-E4D4C2500CDD}"/>
          </ac:inkMkLst>
        </pc:inkChg>
        <pc:inkChg chg="add del">
          <ac:chgData name="Felix Simard" userId="0ff2320e-25dc-476a-99f1-d12bd5d46f7f" providerId="ADAL" clId="{F21AAD91-FC6D-3846-B0EE-B9882025AC89}" dt="2019-07-24T19:28:07.067" v="23670" actId="9405"/>
          <ac:inkMkLst>
            <pc:docMk/>
            <pc:sldMk cId="2413369671" sldId="263"/>
            <ac:inkMk id="16" creationId="{7B06B0A0-0125-A84F-A5DA-10281DD4F0FD}"/>
          </ac:inkMkLst>
        </pc:inkChg>
        <pc:inkChg chg="add del">
          <ac:chgData name="Felix Simard" userId="0ff2320e-25dc-476a-99f1-d12bd5d46f7f" providerId="ADAL" clId="{F21AAD91-FC6D-3846-B0EE-B9882025AC89}" dt="2019-07-24T19:28:51.033" v="23680" actId="9405"/>
          <ac:inkMkLst>
            <pc:docMk/>
            <pc:sldMk cId="2413369671" sldId="263"/>
            <ac:inkMk id="17" creationId="{305BF7CC-E34E-5E4B-8E73-81A18D64D379}"/>
          </ac:inkMkLst>
        </pc:inkChg>
        <pc:inkChg chg="add del">
          <ac:chgData name="Felix Simard" userId="0ff2320e-25dc-476a-99f1-d12bd5d46f7f" providerId="ADAL" clId="{F21AAD91-FC6D-3846-B0EE-B9882025AC89}" dt="2019-07-24T19:28:50.694" v="23679" actId="9405"/>
          <ac:inkMkLst>
            <pc:docMk/>
            <pc:sldMk cId="2413369671" sldId="263"/>
            <ac:inkMk id="18" creationId="{8B335E6F-5C5D-CD40-939B-3A4B9339969F}"/>
          </ac:inkMkLst>
        </pc:inkChg>
        <pc:inkChg chg="add del">
          <ac:chgData name="Felix Simard" userId="0ff2320e-25dc-476a-99f1-d12bd5d46f7f" providerId="ADAL" clId="{F21AAD91-FC6D-3846-B0EE-B9882025AC89}" dt="2019-07-24T19:28:50.305" v="23678" actId="9405"/>
          <ac:inkMkLst>
            <pc:docMk/>
            <pc:sldMk cId="2413369671" sldId="263"/>
            <ac:inkMk id="19" creationId="{C31C1711-3CE3-504E-ABDB-9E9BB814A422}"/>
          </ac:inkMkLst>
        </pc:inkChg>
        <pc:inkChg chg="add del">
          <ac:chgData name="Felix Simard" userId="0ff2320e-25dc-476a-99f1-d12bd5d46f7f" providerId="ADAL" clId="{F21AAD91-FC6D-3846-B0EE-B9882025AC89}" dt="2019-07-24T19:28:49.886" v="23677" actId="9405"/>
          <ac:inkMkLst>
            <pc:docMk/>
            <pc:sldMk cId="2413369671" sldId="263"/>
            <ac:inkMk id="20" creationId="{EDE93AF8-F31D-4943-BE56-71BA10BCA70B}"/>
          </ac:inkMkLst>
        </pc:inkChg>
        <pc:inkChg chg="add del">
          <ac:chgData name="Felix Simard" userId="0ff2320e-25dc-476a-99f1-d12bd5d46f7f" providerId="ADAL" clId="{F21AAD91-FC6D-3846-B0EE-B9882025AC89}" dt="2019-07-24T19:28:49.346" v="23676" actId="9405"/>
          <ac:inkMkLst>
            <pc:docMk/>
            <pc:sldMk cId="2413369671" sldId="263"/>
            <ac:inkMk id="21" creationId="{F4D61C85-3086-BB46-9A3D-243C56B8EDD4}"/>
          </ac:inkMkLst>
        </pc:inkChg>
      </pc:sldChg>
      <pc:sldChg chg="addSp delSp modSp add">
        <pc:chgData name="Felix Simard" userId="0ff2320e-25dc-476a-99f1-d12bd5d46f7f" providerId="ADAL" clId="{F21AAD91-FC6D-3846-B0EE-B9882025AC89}" dt="2019-07-25T20:34:51.346" v="26552" actId="404"/>
        <pc:sldMkLst>
          <pc:docMk/>
          <pc:sldMk cId="2551696667" sldId="264"/>
        </pc:sldMkLst>
        <pc:spChg chg="mod">
          <ac:chgData name="Felix Simard" userId="0ff2320e-25dc-476a-99f1-d12bd5d46f7f" providerId="ADAL" clId="{F21AAD91-FC6D-3846-B0EE-B9882025AC89}" dt="2019-07-25T20:34:51.346" v="26552" actId="404"/>
          <ac:spMkLst>
            <pc:docMk/>
            <pc:sldMk cId="2551696667" sldId="264"/>
            <ac:spMk id="2" creationId="{31B970D5-CFB2-404E-A17E-640590DC3E9C}"/>
          </ac:spMkLst>
        </pc:spChg>
        <pc:spChg chg="del mod">
          <ac:chgData name="Felix Simard" userId="0ff2320e-25dc-476a-99f1-d12bd5d46f7f" providerId="ADAL" clId="{F21AAD91-FC6D-3846-B0EE-B9882025AC89}" dt="2019-07-22T17:12:46.627" v="5780"/>
          <ac:spMkLst>
            <pc:docMk/>
            <pc:sldMk cId="2551696667" sldId="264"/>
            <ac:spMk id="3" creationId="{7EBAA1A6-4E19-DE4B-BFE8-EE21A0FDB900}"/>
          </ac:spMkLst>
        </pc:spChg>
        <pc:spChg chg="add del mod">
          <ac:chgData name="Felix Simard" userId="0ff2320e-25dc-476a-99f1-d12bd5d46f7f" providerId="ADAL" clId="{F21AAD91-FC6D-3846-B0EE-B9882025AC89}" dt="2019-07-22T21:28:51.823" v="18605"/>
          <ac:spMkLst>
            <pc:docMk/>
            <pc:sldMk cId="2551696667" sldId="264"/>
            <ac:spMk id="4" creationId="{E695B5EF-6F89-184B-BDF4-0A084067B775}"/>
          </ac:spMkLst>
        </pc:spChg>
        <pc:spChg chg="add del mod">
          <ac:chgData name="Felix Simard" userId="0ff2320e-25dc-476a-99f1-d12bd5d46f7f" providerId="ADAL" clId="{F21AAD91-FC6D-3846-B0EE-B9882025AC89}" dt="2019-07-22T21:28:51.813" v="18603" actId="478"/>
          <ac:spMkLst>
            <pc:docMk/>
            <pc:sldMk cId="2551696667" sldId="264"/>
            <ac:spMk id="5" creationId="{711DD7A6-561C-4D41-8AA5-22D90A99DA7C}"/>
          </ac:spMkLst>
        </pc:spChg>
        <pc:spChg chg="add mod">
          <ac:chgData name="Felix Simard" userId="0ff2320e-25dc-476a-99f1-d12bd5d46f7f" providerId="ADAL" clId="{F21AAD91-FC6D-3846-B0EE-B9882025AC89}" dt="2019-07-24T20:27:36.792" v="25492" actId="20577"/>
          <ac:spMkLst>
            <pc:docMk/>
            <pc:sldMk cId="2551696667" sldId="264"/>
            <ac:spMk id="11" creationId="{E7691224-9604-F342-92B0-88605C81D49C}"/>
          </ac:spMkLst>
        </pc:spChg>
        <pc:spChg chg="add del mod">
          <ac:chgData name="Felix Simard" userId="0ff2320e-25dc-476a-99f1-d12bd5d46f7f" providerId="ADAL" clId="{F21AAD91-FC6D-3846-B0EE-B9882025AC89}" dt="2019-07-24T19:25:05.577" v="23622" actId="478"/>
          <ac:spMkLst>
            <pc:docMk/>
            <pc:sldMk cId="2551696667" sldId="264"/>
            <ac:spMk id="12" creationId="{BEFEC3EE-70B9-7C43-9633-B7043A0643C4}"/>
          </ac:spMkLst>
        </pc:spChg>
        <pc:spChg chg="add del mod">
          <ac:chgData name="Felix Simard" userId="0ff2320e-25dc-476a-99f1-d12bd5d46f7f" providerId="ADAL" clId="{F21AAD91-FC6D-3846-B0EE-B9882025AC89}" dt="2019-07-24T19:25:07.039" v="23623" actId="478"/>
          <ac:spMkLst>
            <pc:docMk/>
            <pc:sldMk cId="2551696667" sldId="264"/>
            <ac:spMk id="13" creationId="{0D2C6EAB-5471-C744-A718-3DE590930023}"/>
          </ac:spMkLst>
        </pc:spChg>
        <pc:spChg chg="add del mod">
          <ac:chgData name="Felix Simard" userId="0ff2320e-25dc-476a-99f1-d12bd5d46f7f" providerId="ADAL" clId="{F21AAD91-FC6D-3846-B0EE-B9882025AC89}" dt="2019-07-24T19:25:08.640" v="23624" actId="478"/>
          <ac:spMkLst>
            <pc:docMk/>
            <pc:sldMk cId="2551696667" sldId="264"/>
            <ac:spMk id="14" creationId="{6F9000A0-9FCC-C640-9BD7-E7CAAB882A80}"/>
          </ac:spMkLst>
        </pc:spChg>
        <pc:spChg chg="add del mod">
          <ac:chgData name="Felix Simard" userId="0ff2320e-25dc-476a-99f1-d12bd5d46f7f" providerId="ADAL" clId="{F21AAD91-FC6D-3846-B0EE-B9882025AC89}" dt="2019-07-24T19:25:03.918" v="23621" actId="478"/>
          <ac:spMkLst>
            <pc:docMk/>
            <pc:sldMk cId="2551696667" sldId="264"/>
            <ac:spMk id="15" creationId="{E3C21F21-5B27-9A41-A0CB-0D63A17C60E5}"/>
          </ac:spMkLst>
        </pc:spChg>
        <pc:spChg chg="add del mod">
          <ac:chgData name="Felix Simard" userId="0ff2320e-25dc-476a-99f1-d12bd5d46f7f" providerId="ADAL" clId="{F21AAD91-FC6D-3846-B0EE-B9882025AC89}" dt="2019-07-24T15:31:53.373" v="23559" actId="478"/>
          <ac:spMkLst>
            <pc:docMk/>
            <pc:sldMk cId="2551696667" sldId="264"/>
            <ac:spMk id="16" creationId="{51D71479-FBB3-BB4A-80A7-3CB41C006A59}"/>
          </ac:spMkLst>
        </pc:spChg>
        <pc:spChg chg="add del mod">
          <ac:chgData name="Felix Simard" userId="0ff2320e-25dc-476a-99f1-d12bd5d46f7f" providerId="ADAL" clId="{F21AAD91-FC6D-3846-B0EE-B9882025AC89}" dt="2019-07-24T19:21:25.236" v="23591" actId="478"/>
          <ac:spMkLst>
            <pc:docMk/>
            <pc:sldMk cId="2551696667" sldId="264"/>
            <ac:spMk id="17" creationId="{6101DE88-B929-8648-94D9-C88B5A730FA0}"/>
          </ac:spMkLst>
        </pc:spChg>
        <pc:spChg chg="add del mod">
          <ac:chgData name="Felix Simard" userId="0ff2320e-25dc-476a-99f1-d12bd5d46f7f" providerId="ADAL" clId="{F21AAD91-FC6D-3846-B0EE-B9882025AC89}" dt="2019-07-24T15:31:55.720" v="23560" actId="478"/>
          <ac:spMkLst>
            <pc:docMk/>
            <pc:sldMk cId="2551696667" sldId="264"/>
            <ac:spMk id="18" creationId="{85FA8B29-DBEC-E14C-A449-836BFDD4752C}"/>
          </ac:spMkLst>
        </pc:spChg>
        <pc:grpChg chg="add mod">
          <ac:chgData name="Felix Simard" userId="0ff2320e-25dc-476a-99f1-d12bd5d46f7f" providerId="ADAL" clId="{F21AAD91-FC6D-3846-B0EE-B9882025AC89}" dt="2019-07-24T19:56:57.494" v="25447" actId="1076"/>
          <ac:grpSpMkLst>
            <pc:docMk/>
            <pc:sldMk cId="2551696667" sldId="264"/>
            <ac:grpSpMk id="16" creationId="{357EEDF1-66B8-864D-86AB-AA6CF0751CE5}"/>
          </ac:grpSpMkLst>
        </pc:grpChg>
        <pc:picChg chg="add mod">
          <ac:chgData name="Felix Simard" userId="0ff2320e-25dc-476a-99f1-d12bd5d46f7f" providerId="ADAL" clId="{F21AAD91-FC6D-3846-B0EE-B9882025AC89}" dt="2019-07-24T20:02:03.358" v="25489" actId="1076"/>
          <ac:picMkLst>
            <pc:docMk/>
            <pc:sldMk cId="2551696667" sldId="264"/>
            <ac:picMk id="4" creationId="{270E8E08-AC09-3A42-8A07-A385FA4EEECC}"/>
          </ac:picMkLst>
        </pc:picChg>
        <pc:picChg chg="add del mod">
          <ac:chgData name="Felix Simard" userId="0ff2320e-25dc-476a-99f1-d12bd5d46f7f" providerId="ADAL" clId="{F21AAD91-FC6D-3846-B0EE-B9882025AC89}" dt="2019-07-24T19:22:22.762" v="23609" actId="478"/>
          <ac:picMkLst>
            <pc:docMk/>
            <pc:sldMk cId="2551696667" sldId="264"/>
            <ac:picMk id="6" creationId="{2BA4E4BF-781F-204A-8DC7-90D474867C3C}"/>
          </ac:picMkLst>
        </pc:picChg>
        <pc:picChg chg="add del mod">
          <ac:chgData name="Felix Simard" userId="0ff2320e-25dc-476a-99f1-d12bd5d46f7f" providerId="ADAL" clId="{F21AAD91-FC6D-3846-B0EE-B9882025AC89}" dt="2019-07-24T15:31:25.196" v="23515" actId="478"/>
          <ac:picMkLst>
            <pc:docMk/>
            <pc:sldMk cId="2551696667" sldId="264"/>
            <ac:picMk id="7" creationId="{8A9AC179-085D-7345-8F77-87C6266FE7F5}"/>
          </ac:picMkLst>
        </pc:picChg>
        <pc:picChg chg="add mod">
          <ac:chgData name="Felix Simard" userId="0ff2320e-25dc-476a-99f1-d12bd5d46f7f" providerId="ADAL" clId="{F21AAD91-FC6D-3846-B0EE-B9882025AC89}" dt="2019-07-24T19:57:32.654" v="25453" actId="1076"/>
          <ac:picMkLst>
            <pc:docMk/>
            <pc:sldMk cId="2551696667" sldId="264"/>
            <ac:picMk id="8" creationId="{48D03E1D-7DE8-F449-8EC1-46F0DDA84902}"/>
          </ac:picMkLst>
        </pc:picChg>
        <pc:picChg chg="add del mod">
          <ac:chgData name="Felix Simard" userId="0ff2320e-25dc-476a-99f1-d12bd5d46f7f" providerId="ADAL" clId="{F21AAD91-FC6D-3846-B0EE-B9882025AC89}" dt="2019-07-24T15:31:26.490" v="23516" actId="478"/>
          <ac:picMkLst>
            <pc:docMk/>
            <pc:sldMk cId="2551696667" sldId="264"/>
            <ac:picMk id="9" creationId="{1BB3E98F-5A35-6D4C-AEA1-0DB74F816D3A}"/>
          </ac:picMkLst>
        </pc:picChg>
        <pc:picChg chg="add mod modCrop">
          <ac:chgData name="Felix Simard" userId="0ff2320e-25dc-476a-99f1-d12bd5d46f7f" providerId="ADAL" clId="{F21AAD91-FC6D-3846-B0EE-B9882025AC89}" dt="2019-07-24T19:57:45.814" v="25454" actId="1076"/>
          <ac:picMkLst>
            <pc:docMk/>
            <pc:sldMk cId="2551696667" sldId="264"/>
            <ac:picMk id="10" creationId="{B716446F-7B45-7B4E-A90A-3386710CD0A5}"/>
          </ac:picMkLst>
        </pc:picChg>
        <pc:picChg chg="add del mod">
          <ac:chgData name="Felix Simard" userId="0ff2320e-25dc-476a-99f1-d12bd5d46f7f" providerId="ADAL" clId="{F21AAD91-FC6D-3846-B0EE-B9882025AC89}" dt="2019-07-23T13:40:17.071" v="23469" actId="478"/>
          <ac:picMkLst>
            <pc:docMk/>
            <pc:sldMk cId="2551696667" sldId="264"/>
            <ac:picMk id="11" creationId="{CC16E6B3-701D-194B-BBFD-65A3F1DB4E4F}"/>
          </ac:picMkLst>
        </pc:picChg>
        <pc:picChg chg="add del mod">
          <ac:chgData name="Felix Simard" userId="0ff2320e-25dc-476a-99f1-d12bd5d46f7f" providerId="ADAL" clId="{F21AAD91-FC6D-3846-B0EE-B9882025AC89}" dt="2019-07-24T15:31:27.757" v="23517" actId="478"/>
          <ac:picMkLst>
            <pc:docMk/>
            <pc:sldMk cId="2551696667" sldId="264"/>
            <ac:picMk id="1026" creationId="{61B93CBC-A97F-5440-B9D4-B9C98A9D59A6}"/>
          </ac:picMkLst>
        </pc:picChg>
      </pc:sldChg>
      <pc:sldChg chg="addSp delSp modSp add">
        <pc:chgData name="Felix Simard" userId="0ff2320e-25dc-476a-99f1-d12bd5d46f7f" providerId="ADAL" clId="{F21AAD91-FC6D-3846-B0EE-B9882025AC89}" dt="2019-07-22T18:20:29.682" v="8962" actId="1076"/>
        <pc:sldMkLst>
          <pc:docMk/>
          <pc:sldMk cId="2039737242" sldId="266"/>
        </pc:sldMkLst>
        <pc:spChg chg="add mod">
          <ac:chgData name="Felix Simard" userId="0ff2320e-25dc-476a-99f1-d12bd5d46f7f" providerId="ADAL" clId="{F21AAD91-FC6D-3846-B0EE-B9882025AC89}" dt="2019-07-22T18:20:29.682" v="8962" actId="1076"/>
          <ac:spMkLst>
            <pc:docMk/>
            <pc:sldMk cId="2039737242" sldId="266"/>
            <ac:spMk id="2" creationId="{03BF6EE0-1C35-E94A-879F-A8F8AE224DC1}"/>
          </ac:spMkLst>
        </pc:spChg>
        <pc:spChg chg="add del mod">
          <ac:chgData name="Felix Simard" userId="0ff2320e-25dc-476a-99f1-d12bd5d46f7f" providerId="ADAL" clId="{F21AAD91-FC6D-3846-B0EE-B9882025AC89}" dt="2019-07-22T18:20:26.862" v="8961" actId="478"/>
          <ac:spMkLst>
            <pc:docMk/>
            <pc:sldMk cId="2039737242" sldId="266"/>
            <ac:spMk id="3" creationId="{D52D5D79-B085-BD4A-92BB-53688F3136E7}"/>
          </ac:spMkLst>
        </pc:spChg>
      </pc:sldChg>
      <pc:sldChg chg="addSp modSp add">
        <pc:chgData name="Felix Simard" userId="0ff2320e-25dc-476a-99f1-d12bd5d46f7f" providerId="ADAL" clId="{F21AAD91-FC6D-3846-B0EE-B9882025AC89}" dt="2019-07-22T20:19:50.102" v="16043" actId="20577"/>
        <pc:sldMkLst>
          <pc:docMk/>
          <pc:sldMk cId="269775945" sldId="267"/>
        </pc:sldMkLst>
        <pc:spChg chg="add mod">
          <ac:chgData name="Felix Simard" userId="0ff2320e-25dc-476a-99f1-d12bd5d46f7f" providerId="ADAL" clId="{F21AAD91-FC6D-3846-B0EE-B9882025AC89}" dt="2019-07-22T17:16:57.232" v="5807" actId="1076"/>
          <ac:spMkLst>
            <pc:docMk/>
            <pc:sldMk cId="269775945" sldId="267"/>
            <ac:spMk id="4" creationId="{F2E3EFB9-B8DC-4149-9944-B647C8B03FB3}"/>
          </ac:spMkLst>
        </pc:spChg>
        <pc:spChg chg="add mod">
          <ac:chgData name="Felix Simard" userId="0ff2320e-25dc-476a-99f1-d12bd5d46f7f" providerId="ADAL" clId="{F21AAD91-FC6D-3846-B0EE-B9882025AC89}" dt="2019-07-22T20:19:50.102" v="16043" actId="20577"/>
          <ac:spMkLst>
            <pc:docMk/>
            <pc:sldMk cId="269775945" sldId="267"/>
            <ac:spMk id="5" creationId="{82AC2E96-1E35-7D47-A3EA-8543E1F36384}"/>
          </ac:spMkLst>
        </pc:spChg>
        <pc:spChg chg="add mod">
          <ac:chgData name="Felix Simard" userId="0ff2320e-25dc-476a-99f1-d12bd5d46f7f" providerId="ADAL" clId="{F21AAD91-FC6D-3846-B0EE-B9882025AC89}" dt="2019-07-22T19:17:30.845" v="11979" actId="20577"/>
          <ac:spMkLst>
            <pc:docMk/>
            <pc:sldMk cId="269775945" sldId="267"/>
            <ac:spMk id="6" creationId="{2C5F27D0-6A36-F94D-916D-D4CEFA9889B8}"/>
          </ac:spMkLst>
        </pc:spChg>
        <pc:picChg chg="add mod">
          <ac:chgData name="Felix Simard" userId="0ff2320e-25dc-476a-99f1-d12bd5d46f7f" providerId="ADAL" clId="{F21AAD91-FC6D-3846-B0EE-B9882025AC89}" dt="2019-07-22T17:16:34.701" v="5789" actId="1076"/>
          <ac:picMkLst>
            <pc:docMk/>
            <pc:sldMk cId="269775945" sldId="267"/>
            <ac:picMk id="3" creationId="{65827A56-09DA-FF40-8548-63B85BA21D64}"/>
          </ac:picMkLst>
        </pc:picChg>
      </pc:sldChg>
      <pc:sldChg chg="addSp delSp modSp add">
        <pc:chgData name="Felix Simard" userId="0ff2320e-25dc-476a-99f1-d12bd5d46f7f" providerId="ADAL" clId="{F21AAD91-FC6D-3846-B0EE-B9882025AC89}" dt="2019-07-24T19:38:58.239" v="24124" actId="20577"/>
        <pc:sldMkLst>
          <pc:docMk/>
          <pc:sldMk cId="3741384063" sldId="268"/>
        </pc:sldMkLst>
        <pc:spChg chg="add del mod">
          <ac:chgData name="Felix Simard" userId="0ff2320e-25dc-476a-99f1-d12bd5d46f7f" providerId="ADAL" clId="{F21AAD91-FC6D-3846-B0EE-B9882025AC89}" dt="2019-07-24T19:38:58.239" v="24124" actId="20577"/>
          <ac:spMkLst>
            <pc:docMk/>
            <pc:sldMk cId="3741384063" sldId="268"/>
            <ac:spMk id="2" creationId="{E7486837-8763-E449-B9CE-ECDDA2329B6A}"/>
          </ac:spMkLst>
        </pc:spChg>
      </pc:sldChg>
      <pc:sldChg chg="addSp delSp modSp add">
        <pc:chgData name="Felix Simard" userId="0ff2320e-25dc-476a-99f1-d12bd5d46f7f" providerId="ADAL" clId="{F21AAD91-FC6D-3846-B0EE-B9882025AC89}" dt="2019-07-22T18:21:02.301" v="8963" actId="20577"/>
        <pc:sldMkLst>
          <pc:docMk/>
          <pc:sldMk cId="1435269267" sldId="269"/>
        </pc:sldMkLst>
        <pc:spChg chg="add mod">
          <ac:chgData name="Felix Simard" userId="0ff2320e-25dc-476a-99f1-d12bd5d46f7f" providerId="ADAL" clId="{F21AAD91-FC6D-3846-B0EE-B9882025AC89}" dt="2019-07-22T17:48:22.453" v="7657" actId="20577"/>
          <ac:spMkLst>
            <pc:docMk/>
            <pc:sldMk cId="1435269267" sldId="269"/>
            <ac:spMk id="2" creationId="{0D0DB477-19A0-3040-B3A5-F979B98AC636}"/>
          </ac:spMkLst>
        </pc:spChg>
        <pc:spChg chg="add mod">
          <ac:chgData name="Felix Simard" userId="0ff2320e-25dc-476a-99f1-d12bd5d46f7f" providerId="ADAL" clId="{F21AAD91-FC6D-3846-B0EE-B9882025AC89}" dt="2019-07-22T18:21:02.301" v="8963" actId="20577"/>
          <ac:spMkLst>
            <pc:docMk/>
            <pc:sldMk cId="1435269267" sldId="269"/>
            <ac:spMk id="5" creationId="{B5120791-9ECA-B147-8324-205CE7836649}"/>
          </ac:spMkLst>
        </pc:spChg>
        <pc:spChg chg="add">
          <ac:chgData name="Felix Simard" userId="0ff2320e-25dc-476a-99f1-d12bd5d46f7f" providerId="ADAL" clId="{F21AAD91-FC6D-3846-B0EE-B9882025AC89}" dt="2019-07-22T18:04:31.312" v="8704"/>
          <ac:spMkLst>
            <pc:docMk/>
            <pc:sldMk cId="1435269267" sldId="269"/>
            <ac:spMk id="8" creationId="{3F7CB6BC-F9BB-E444-8627-335B2A2A3C4D}"/>
          </ac:spMkLst>
        </pc:spChg>
        <pc:picChg chg="add del mod">
          <ac:chgData name="Felix Simard" userId="0ff2320e-25dc-476a-99f1-d12bd5d46f7f" providerId="ADAL" clId="{F21AAD91-FC6D-3846-B0EE-B9882025AC89}" dt="2019-07-22T18:01:21.499" v="8500" actId="478"/>
          <ac:picMkLst>
            <pc:docMk/>
            <pc:sldMk cId="1435269267" sldId="269"/>
            <ac:picMk id="4" creationId="{311A9ACC-789D-3C4F-B140-A21C673F2652}"/>
          </ac:picMkLst>
        </pc:picChg>
        <pc:picChg chg="add mod">
          <ac:chgData name="Felix Simard" userId="0ff2320e-25dc-476a-99f1-d12bd5d46f7f" providerId="ADAL" clId="{F21AAD91-FC6D-3846-B0EE-B9882025AC89}" dt="2019-07-22T18:01:39.294" v="8506" actId="1076"/>
          <ac:picMkLst>
            <pc:docMk/>
            <pc:sldMk cId="1435269267" sldId="269"/>
            <ac:picMk id="7" creationId="{8F5BD7A5-0D90-954D-A274-3F891C16A658}"/>
          </ac:picMkLst>
        </pc:picChg>
      </pc:sldChg>
      <pc:sldChg chg="addSp delSp modSp add">
        <pc:chgData name="Felix Simard" userId="0ff2320e-25dc-476a-99f1-d12bd5d46f7f" providerId="ADAL" clId="{F21AAD91-FC6D-3846-B0EE-B9882025AC89}" dt="2019-07-22T18:58:15.805" v="10299" actId="113"/>
        <pc:sldMkLst>
          <pc:docMk/>
          <pc:sldMk cId="4150132408" sldId="270"/>
        </pc:sldMkLst>
        <pc:spChg chg="add mod">
          <ac:chgData name="Felix Simard" userId="0ff2320e-25dc-476a-99f1-d12bd5d46f7f" providerId="ADAL" clId="{F21AAD91-FC6D-3846-B0EE-B9882025AC89}" dt="2019-07-22T18:35:35.606" v="9017" actId="20577"/>
          <ac:spMkLst>
            <pc:docMk/>
            <pc:sldMk cId="4150132408" sldId="270"/>
            <ac:spMk id="2" creationId="{57F231DF-F81F-D741-80CF-76599CC54215}"/>
          </ac:spMkLst>
        </pc:spChg>
        <pc:spChg chg="add mod">
          <ac:chgData name="Felix Simard" userId="0ff2320e-25dc-476a-99f1-d12bd5d46f7f" providerId="ADAL" clId="{F21AAD91-FC6D-3846-B0EE-B9882025AC89}" dt="2019-07-22T18:04:27.355" v="8703" actId="20577"/>
          <ac:spMkLst>
            <pc:docMk/>
            <pc:sldMk cId="4150132408" sldId="270"/>
            <ac:spMk id="3" creationId="{5DB60D0C-388D-EE4D-A58E-1DA7791A41F9}"/>
          </ac:spMkLst>
        </pc:spChg>
        <pc:spChg chg="add del mod">
          <ac:chgData name="Felix Simard" userId="0ff2320e-25dc-476a-99f1-d12bd5d46f7f" providerId="ADAL" clId="{F21AAD91-FC6D-3846-B0EE-B9882025AC89}" dt="2019-07-22T18:49:18.411" v="9198"/>
          <ac:spMkLst>
            <pc:docMk/>
            <pc:sldMk cId="4150132408" sldId="270"/>
            <ac:spMk id="8" creationId="{97149B69-3646-C94F-ADC4-0548D84C39E5}"/>
          </ac:spMkLst>
        </pc:spChg>
        <pc:spChg chg="add mod">
          <ac:chgData name="Felix Simard" userId="0ff2320e-25dc-476a-99f1-d12bd5d46f7f" providerId="ADAL" clId="{F21AAD91-FC6D-3846-B0EE-B9882025AC89}" dt="2019-07-22T18:58:15.805" v="10299" actId="113"/>
          <ac:spMkLst>
            <pc:docMk/>
            <pc:sldMk cId="4150132408" sldId="270"/>
            <ac:spMk id="9" creationId="{A7ECBF6B-E8CD-4647-A558-D574A279D90D}"/>
          </ac:spMkLst>
        </pc:spChg>
        <pc:picChg chg="add del mod">
          <ac:chgData name="Felix Simard" userId="0ff2320e-25dc-476a-99f1-d12bd5d46f7f" providerId="ADAL" clId="{F21AAD91-FC6D-3846-B0EE-B9882025AC89}" dt="2019-07-22T18:25:15.886" v="8972" actId="478"/>
          <ac:picMkLst>
            <pc:docMk/>
            <pc:sldMk cId="4150132408" sldId="270"/>
            <ac:picMk id="5" creationId="{88E4EEE8-735C-CA4A-A9F5-975E213BE77E}"/>
          </ac:picMkLst>
        </pc:picChg>
        <pc:picChg chg="add mod">
          <ac:chgData name="Felix Simard" userId="0ff2320e-25dc-476a-99f1-d12bd5d46f7f" providerId="ADAL" clId="{F21AAD91-FC6D-3846-B0EE-B9882025AC89}" dt="2019-07-22T18:25:29.290" v="8977" actId="1076"/>
          <ac:picMkLst>
            <pc:docMk/>
            <pc:sldMk cId="4150132408" sldId="270"/>
            <ac:picMk id="7" creationId="{D5D10393-05F1-0C40-9D95-2569DA058F4C}"/>
          </ac:picMkLst>
        </pc:picChg>
      </pc:sldChg>
      <pc:sldChg chg="addSp modSp add ord">
        <pc:chgData name="Felix Simard" userId="0ff2320e-25dc-476a-99f1-d12bd5d46f7f" providerId="ADAL" clId="{F21AAD91-FC6D-3846-B0EE-B9882025AC89}" dt="2019-07-22T20:20:02.675" v="16047" actId="20577"/>
        <pc:sldMkLst>
          <pc:docMk/>
          <pc:sldMk cId="3584146925" sldId="271"/>
        </pc:sldMkLst>
        <pc:spChg chg="add mod">
          <ac:chgData name="Felix Simard" userId="0ff2320e-25dc-476a-99f1-d12bd5d46f7f" providerId="ADAL" clId="{F21AAD91-FC6D-3846-B0EE-B9882025AC89}" dt="2019-07-22T18:03:50.474" v="8693" actId="20577"/>
          <ac:spMkLst>
            <pc:docMk/>
            <pc:sldMk cId="3584146925" sldId="271"/>
            <ac:spMk id="2" creationId="{C9EF5EEA-AEB9-184B-A8EA-6C5D7053C5B4}"/>
          </ac:spMkLst>
        </pc:spChg>
        <pc:spChg chg="add mod">
          <ac:chgData name="Felix Simard" userId="0ff2320e-25dc-476a-99f1-d12bd5d46f7f" providerId="ADAL" clId="{F21AAD91-FC6D-3846-B0EE-B9882025AC89}" dt="2019-07-22T20:20:02.675" v="16047" actId="20577"/>
          <ac:spMkLst>
            <pc:docMk/>
            <pc:sldMk cId="3584146925" sldId="271"/>
            <ac:spMk id="3" creationId="{753F575D-69F8-6145-9E21-263AB29512DC}"/>
          </ac:spMkLst>
        </pc:spChg>
        <pc:spChg chg="add mod">
          <ac:chgData name="Felix Simard" userId="0ff2320e-25dc-476a-99f1-d12bd5d46f7f" providerId="ADAL" clId="{F21AAD91-FC6D-3846-B0EE-B9882025AC89}" dt="2019-07-22T19:21:17.228" v="12378" actId="20577"/>
          <ac:spMkLst>
            <pc:docMk/>
            <pc:sldMk cId="3584146925" sldId="271"/>
            <ac:spMk id="6" creationId="{55501672-6A9F-D244-B548-3866AFFFAA56}"/>
          </ac:spMkLst>
        </pc:spChg>
        <pc:picChg chg="add mod">
          <ac:chgData name="Felix Simard" userId="0ff2320e-25dc-476a-99f1-d12bd5d46f7f" providerId="ADAL" clId="{F21AAD91-FC6D-3846-B0EE-B9882025AC89}" dt="2019-07-22T18:26:55.713" v="8984" actId="1076"/>
          <ac:picMkLst>
            <pc:docMk/>
            <pc:sldMk cId="3584146925" sldId="271"/>
            <ac:picMk id="5" creationId="{53982C58-3784-C547-ACAE-ACBC3A66F6B2}"/>
          </ac:picMkLst>
        </pc:picChg>
      </pc:sldChg>
      <pc:sldChg chg="addSp modSp add">
        <pc:chgData name="Felix Simard" userId="0ff2320e-25dc-476a-99f1-d12bd5d46f7f" providerId="ADAL" clId="{F21AAD91-FC6D-3846-B0EE-B9882025AC89}" dt="2019-07-22T20:20:20.782" v="16053" actId="20577"/>
        <pc:sldMkLst>
          <pc:docMk/>
          <pc:sldMk cId="4115276767" sldId="272"/>
        </pc:sldMkLst>
        <pc:spChg chg="mod">
          <ac:chgData name="Felix Simard" userId="0ff2320e-25dc-476a-99f1-d12bd5d46f7f" providerId="ADAL" clId="{F21AAD91-FC6D-3846-B0EE-B9882025AC89}" dt="2019-07-22T18:08:20.790" v="8715" actId="14100"/>
          <ac:spMkLst>
            <pc:docMk/>
            <pc:sldMk cId="4115276767" sldId="272"/>
            <ac:spMk id="2" creationId="{C9EF5EEA-AEB9-184B-A8EA-6C5D7053C5B4}"/>
          </ac:spMkLst>
        </pc:spChg>
        <pc:spChg chg="mod">
          <ac:chgData name="Felix Simard" userId="0ff2320e-25dc-476a-99f1-d12bd5d46f7f" providerId="ADAL" clId="{F21AAD91-FC6D-3846-B0EE-B9882025AC89}" dt="2019-07-22T20:20:20.782" v="16053" actId="20577"/>
          <ac:spMkLst>
            <pc:docMk/>
            <pc:sldMk cId="4115276767" sldId="272"/>
            <ac:spMk id="3" creationId="{753F575D-69F8-6145-9E21-263AB29512DC}"/>
          </ac:spMkLst>
        </pc:spChg>
        <pc:spChg chg="add mod">
          <ac:chgData name="Felix Simard" userId="0ff2320e-25dc-476a-99f1-d12bd5d46f7f" providerId="ADAL" clId="{F21AAD91-FC6D-3846-B0EE-B9882025AC89}" dt="2019-07-22T19:45:14.863" v="13297" actId="113"/>
          <ac:spMkLst>
            <pc:docMk/>
            <pc:sldMk cId="4115276767" sldId="272"/>
            <ac:spMk id="6" creationId="{180436ED-49FE-1B4F-A304-5528C77E4436}"/>
          </ac:spMkLst>
        </pc:spChg>
        <pc:picChg chg="add mod">
          <ac:chgData name="Felix Simard" userId="0ff2320e-25dc-476a-99f1-d12bd5d46f7f" providerId="ADAL" clId="{F21AAD91-FC6D-3846-B0EE-B9882025AC89}" dt="2019-07-22T18:28:22.564" v="8989" actId="1076"/>
          <ac:picMkLst>
            <pc:docMk/>
            <pc:sldMk cId="4115276767" sldId="272"/>
            <ac:picMk id="5" creationId="{DE414443-0E18-0946-A150-A183ED7E7D0A}"/>
          </ac:picMkLst>
        </pc:picChg>
      </pc:sldChg>
      <pc:sldChg chg="addSp delSp modSp add">
        <pc:chgData name="Felix Simard" userId="0ff2320e-25dc-476a-99f1-d12bd5d46f7f" providerId="ADAL" clId="{F21AAD91-FC6D-3846-B0EE-B9882025AC89}" dt="2019-07-22T20:20:26.302" v="16055" actId="20577"/>
        <pc:sldMkLst>
          <pc:docMk/>
          <pc:sldMk cId="2876136286" sldId="273"/>
        </pc:sldMkLst>
        <pc:spChg chg="mod">
          <ac:chgData name="Felix Simard" userId="0ff2320e-25dc-476a-99f1-d12bd5d46f7f" providerId="ADAL" clId="{F21AAD91-FC6D-3846-B0EE-B9882025AC89}" dt="2019-07-22T18:08:58.590" v="8745" actId="14100"/>
          <ac:spMkLst>
            <pc:docMk/>
            <pc:sldMk cId="2876136286" sldId="273"/>
            <ac:spMk id="2" creationId="{C9EF5EEA-AEB9-184B-A8EA-6C5D7053C5B4}"/>
          </ac:spMkLst>
        </pc:spChg>
        <pc:spChg chg="add del mod">
          <ac:chgData name="Felix Simard" userId="0ff2320e-25dc-476a-99f1-d12bd5d46f7f" providerId="ADAL" clId="{F21AAD91-FC6D-3846-B0EE-B9882025AC89}" dt="2019-07-22T20:20:26.302" v="16055" actId="20577"/>
          <ac:spMkLst>
            <pc:docMk/>
            <pc:sldMk cId="2876136286" sldId="273"/>
            <ac:spMk id="3" creationId="{753F575D-69F8-6145-9E21-263AB29512DC}"/>
          </ac:spMkLst>
        </pc:spChg>
        <pc:spChg chg="add mod">
          <ac:chgData name="Felix Simard" userId="0ff2320e-25dc-476a-99f1-d12bd5d46f7f" providerId="ADAL" clId="{F21AAD91-FC6D-3846-B0EE-B9882025AC89}" dt="2019-07-22T19:50:26.614" v="13850" actId="20577"/>
          <ac:spMkLst>
            <pc:docMk/>
            <pc:sldMk cId="2876136286" sldId="273"/>
            <ac:spMk id="6" creationId="{CC252533-050F-1142-9D8E-C62E78B06439}"/>
          </ac:spMkLst>
        </pc:spChg>
        <pc:picChg chg="add mod">
          <ac:chgData name="Felix Simard" userId="0ff2320e-25dc-476a-99f1-d12bd5d46f7f" providerId="ADAL" clId="{F21AAD91-FC6D-3846-B0EE-B9882025AC89}" dt="2019-07-22T18:30:29.932" v="8994" actId="1076"/>
          <ac:picMkLst>
            <pc:docMk/>
            <pc:sldMk cId="2876136286" sldId="273"/>
            <ac:picMk id="5" creationId="{E74F31DB-38BF-2F4B-9442-B9406495722A}"/>
          </ac:picMkLst>
        </pc:picChg>
      </pc:sldChg>
      <pc:sldChg chg="addSp modSp add">
        <pc:chgData name="Felix Simard" userId="0ff2320e-25dc-476a-99f1-d12bd5d46f7f" providerId="ADAL" clId="{F21AAD91-FC6D-3846-B0EE-B9882025AC89}" dt="2019-07-22T20:20:31.542" v="16057" actId="20577"/>
        <pc:sldMkLst>
          <pc:docMk/>
          <pc:sldMk cId="1822629092" sldId="274"/>
        </pc:sldMkLst>
        <pc:spChg chg="mod">
          <ac:chgData name="Felix Simard" userId="0ff2320e-25dc-476a-99f1-d12bd5d46f7f" providerId="ADAL" clId="{F21AAD91-FC6D-3846-B0EE-B9882025AC89}" dt="2019-07-22T18:09:19.850" v="8768" actId="14100"/>
          <ac:spMkLst>
            <pc:docMk/>
            <pc:sldMk cId="1822629092" sldId="274"/>
            <ac:spMk id="2" creationId="{C9EF5EEA-AEB9-184B-A8EA-6C5D7053C5B4}"/>
          </ac:spMkLst>
        </pc:spChg>
        <pc:spChg chg="mod">
          <ac:chgData name="Felix Simard" userId="0ff2320e-25dc-476a-99f1-d12bd5d46f7f" providerId="ADAL" clId="{F21AAD91-FC6D-3846-B0EE-B9882025AC89}" dt="2019-07-22T20:20:31.542" v="16057" actId="20577"/>
          <ac:spMkLst>
            <pc:docMk/>
            <pc:sldMk cId="1822629092" sldId="274"/>
            <ac:spMk id="3" creationId="{753F575D-69F8-6145-9E21-263AB29512DC}"/>
          </ac:spMkLst>
        </pc:spChg>
        <pc:spChg chg="add mod">
          <ac:chgData name="Felix Simard" userId="0ff2320e-25dc-476a-99f1-d12bd5d46f7f" providerId="ADAL" clId="{F21AAD91-FC6D-3846-B0EE-B9882025AC89}" dt="2019-07-22T20:17:55.112" v="16038" actId="20577"/>
          <ac:spMkLst>
            <pc:docMk/>
            <pc:sldMk cId="1822629092" sldId="274"/>
            <ac:spMk id="6" creationId="{4ECBF6D6-093B-0F4C-8C76-C7161CB5E2A6}"/>
          </ac:spMkLst>
        </pc:spChg>
        <pc:picChg chg="add mod">
          <ac:chgData name="Felix Simard" userId="0ff2320e-25dc-476a-99f1-d12bd5d46f7f" providerId="ADAL" clId="{F21AAD91-FC6D-3846-B0EE-B9882025AC89}" dt="2019-07-22T18:35:18.728" v="9011" actId="1076"/>
          <ac:picMkLst>
            <pc:docMk/>
            <pc:sldMk cId="1822629092" sldId="274"/>
            <ac:picMk id="5" creationId="{300AD1A4-8E5F-BC42-BDD0-76E28CD584FD}"/>
          </ac:picMkLst>
        </pc:picChg>
        <pc:picChg chg="add mod">
          <ac:chgData name="Felix Simard" userId="0ff2320e-25dc-476a-99f1-d12bd5d46f7f" providerId="ADAL" clId="{F21AAD91-FC6D-3846-B0EE-B9882025AC89}" dt="2019-07-22T20:19:19.426" v="16039" actId="1076"/>
          <ac:picMkLst>
            <pc:docMk/>
            <pc:sldMk cId="1822629092" sldId="274"/>
            <ac:picMk id="8" creationId="{BF747F58-1887-E048-BBB9-01CB3AB4FBA6}"/>
          </ac:picMkLst>
        </pc:picChg>
      </pc:sldChg>
      <pc:sldChg chg="addSp delSp modSp add">
        <pc:chgData name="Felix Simard" userId="0ff2320e-25dc-476a-99f1-d12bd5d46f7f" providerId="ADAL" clId="{F21AAD91-FC6D-3846-B0EE-B9882025AC89}" dt="2019-07-23T13:15:55.352" v="21924" actId="20577"/>
        <pc:sldMkLst>
          <pc:docMk/>
          <pc:sldMk cId="3682873" sldId="275"/>
        </pc:sldMkLst>
        <pc:spChg chg="mod">
          <ac:chgData name="Felix Simard" userId="0ff2320e-25dc-476a-99f1-d12bd5d46f7f" providerId="ADAL" clId="{F21AAD91-FC6D-3846-B0EE-B9882025AC89}" dt="2019-07-22T18:09:43.175" v="8774"/>
          <ac:spMkLst>
            <pc:docMk/>
            <pc:sldMk cId="3682873" sldId="275"/>
            <ac:spMk id="2" creationId="{C9EF5EEA-AEB9-184B-A8EA-6C5D7053C5B4}"/>
          </ac:spMkLst>
        </pc:spChg>
        <pc:spChg chg="mod">
          <ac:chgData name="Felix Simard" userId="0ff2320e-25dc-476a-99f1-d12bd5d46f7f" providerId="ADAL" clId="{F21AAD91-FC6D-3846-B0EE-B9882025AC89}" dt="2019-07-22T20:20:35.578" v="16059" actId="20577"/>
          <ac:spMkLst>
            <pc:docMk/>
            <pc:sldMk cId="3682873" sldId="275"/>
            <ac:spMk id="3" creationId="{753F575D-69F8-6145-9E21-263AB29512DC}"/>
          </ac:spMkLst>
        </pc:spChg>
        <pc:spChg chg="add mod">
          <ac:chgData name="Felix Simard" userId="0ff2320e-25dc-476a-99f1-d12bd5d46f7f" providerId="ADAL" clId="{F21AAD91-FC6D-3846-B0EE-B9882025AC89}" dt="2019-07-23T13:15:55.352" v="21924" actId="20577"/>
          <ac:spMkLst>
            <pc:docMk/>
            <pc:sldMk cId="3682873" sldId="275"/>
            <ac:spMk id="6" creationId="{511E3B52-EB64-3447-BAD1-1C220D896193}"/>
          </ac:spMkLst>
        </pc:spChg>
        <pc:picChg chg="add del mod">
          <ac:chgData name="Felix Simard" userId="0ff2320e-25dc-476a-99f1-d12bd5d46f7f" providerId="ADAL" clId="{F21AAD91-FC6D-3846-B0EE-B9882025AC89}" dt="2019-07-23T13:09:07.832" v="21286" actId="478"/>
          <ac:picMkLst>
            <pc:docMk/>
            <pc:sldMk cId="3682873" sldId="275"/>
            <ac:picMk id="5" creationId="{E350D8AB-C5D4-604C-9D8F-F3EAC25483DE}"/>
          </ac:picMkLst>
        </pc:picChg>
        <pc:picChg chg="add mod">
          <ac:chgData name="Felix Simard" userId="0ff2320e-25dc-476a-99f1-d12bd5d46f7f" providerId="ADAL" clId="{F21AAD91-FC6D-3846-B0EE-B9882025AC89}" dt="2019-07-23T13:14:32.533" v="21923" actId="1076"/>
          <ac:picMkLst>
            <pc:docMk/>
            <pc:sldMk cId="3682873" sldId="275"/>
            <ac:picMk id="8" creationId="{82021E4D-77AA-3A44-B1F1-6B4E7B7D66A8}"/>
          </ac:picMkLst>
        </pc:picChg>
      </pc:sldChg>
      <pc:sldChg chg="addSp delSp modSp add">
        <pc:chgData name="Felix Simard" userId="0ff2320e-25dc-476a-99f1-d12bd5d46f7f" providerId="ADAL" clId="{F21AAD91-FC6D-3846-B0EE-B9882025AC89}" dt="2019-07-24T19:35:02.976" v="23764" actId="1076"/>
        <pc:sldMkLst>
          <pc:docMk/>
          <pc:sldMk cId="3288250442" sldId="276"/>
        </pc:sldMkLst>
        <pc:spChg chg="mod">
          <ac:chgData name="Felix Simard" userId="0ff2320e-25dc-476a-99f1-d12bd5d46f7f" providerId="ADAL" clId="{F21AAD91-FC6D-3846-B0EE-B9882025AC89}" dt="2019-07-22T18:10:18.268" v="8825" actId="20577"/>
          <ac:spMkLst>
            <pc:docMk/>
            <pc:sldMk cId="3288250442" sldId="276"/>
            <ac:spMk id="2" creationId="{C9EF5EEA-AEB9-184B-A8EA-6C5D7053C5B4}"/>
          </ac:spMkLst>
        </pc:spChg>
        <pc:spChg chg="mod">
          <ac:chgData name="Felix Simard" userId="0ff2320e-25dc-476a-99f1-d12bd5d46f7f" providerId="ADAL" clId="{F21AAD91-FC6D-3846-B0EE-B9882025AC89}" dt="2019-07-22T20:20:49.925" v="16066" actId="14100"/>
          <ac:spMkLst>
            <pc:docMk/>
            <pc:sldMk cId="3288250442" sldId="276"/>
            <ac:spMk id="3" creationId="{753F575D-69F8-6145-9E21-263AB29512DC}"/>
          </ac:spMkLst>
        </pc:spChg>
        <pc:spChg chg="add mod">
          <ac:chgData name="Felix Simard" userId="0ff2320e-25dc-476a-99f1-d12bd5d46f7f" providerId="ADAL" clId="{F21AAD91-FC6D-3846-B0EE-B9882025AC89}" dt="2019-07-24T19:35:02.976" v="23764" actId="1076"/>
          <ac:spMkLst>
            <pc:docMk/>
            <pc:sldMk cId="3288250442" sldId="276"/>
            <ac:spMk id="10" creationId="{E0F53732-037D-6947-A588-D3C2BD499133}"/>
          </ac:spMkLst>
        </pc:spChg>
        <pc:picChg chg="add del mod">
          <ac:chgData name="Felix Simard" userId="0ff2320e-25dc-476a-99f1-d12bd5d46f7f" providerId="ADAL" clId="{F21AAD91-FC6D-3846-B0EE-B9882025AC89}" dt="2019-07-24T19:33:19.813" v="23725" actId="478"/>
          <ac:picMkLst>
            <pc:docMk/>
            <pc:sldMk cId="3288250442" sldId="276"/>
            <ac:picMk id="5" creationId="{584BE380-B1BE-F94D-9A69-C2AF96E44716}"/>
          </ac:picMkLst>
        </pc:picChg>
        <pc:picChg chg="add mod">
          <ac:chgData name="Felix Simard" userId="0ff2320e-25dc-476a-99f1-d12bd5d46f7f" providerId="ADAL" clId="{F21AAD91-FC6D-3846-B0EE-B9882025AC89}" dt="2019-07-24T19:34:55.297" v="23762" actId="1076"/>
          <ac:picMkLst>
            <pc:docMk/>
            <pc:sldMk cId="3288250442" sldId="276"/>
            <ac:picMk id="6" creationId="{C46291B0-9FE3-7342-A638-BB4A34A57DC0}"/>
          </ac:picMkLst>
        </pc:picChg>
        <pc:picChg chg="add del mod modCrop">
          <ac:chgData name="Felix Simard" userId="0ff2320e-25dc-476a-99f1-d12bd5d46f7f" providerId="ADAL" clId="{F21AAD91-FC6D-3846-B0EE-B9882025AC89}" dt="2019-07-24T19:33:20.640" v="23726" actId="478"/>
          <ac:picMkLst>
            <pc:docMk/>
            <pc:sldMk cId="3288250442" sldId="276"/>
            <ac:picMk id="7" creationId="{7696866E-11D2-8845-A5E1-C65A5247DD2C}"/>
          </ac:picMkLst>
        </pc:picChg>
        <pc:picChg chg="add del mod">
          <ac:chgData name="Felix Simard" userId="0ff2320e-25dc-476a-99f1-d12bd5d46f7f" providerId="ADAL" clId="{F21AAD91-FC6D-3846-B0EE-B9882025AC89}" dt="2019-07-22T18:37:50.441" v="9041" actId="478"/>
          <ac:picMkLst>
            <pc:docMk/>
            <pc:sldMk cId="3288250442" sldId="276"/>
            <ac:picMk id="8" creationId="{78B7C088-BA41-CC42-B410-EE56AC947DA0}"/>
          </ac:picMkLst>
        </pc:picChg>
        <pc:picChg chg="add mod">
          <ac:chgData name="Felix Simard" userId="0ff2320e-25dc-476a-99f1-d12bd5d46f7f" providerId="ADAL" clId="{F21AAD91-FC6D-3846-B0EE-B9882025AC89}" dt="2019-07-24T19:34:56.736" v="23763" actId="1076"/>
          <ac:picMkLst>
            <pc:docMk/>
            <pc:sldMk cId="3288250442" sldId="276"/>
            <ac:picMk id="9" creationId="{36048083-DBDD-0E47-A7B7-BE0DF75656D5}"/>
          </ac:picMkLst>
        </pc:picChg>
        <pc:picChg chg="add del mod">
          <ac:chgData name="Felix Simard" userId="0ff2320e-25dc-476a-99f1-d12bd5d46f7f" providerId="ADAL" clId="{F21AAD91-FC6D-3846-B0EE-B9882025AC89}" dt="2019-07-22T18:37:50.441" v="9041" actId="478"/>
          <ac:picMkLst>
            <pc:docMk/>
            <pc:sldMk cId="3288250442" sldId="276"/>
            <ac:picMk id="9" creationId="{4A18FE9E-6DC5-6F46-9FAD-CA3990234C5B}"/>
          </ac:picMkLst>
        </pc:picChg>
      </pc:sldChg>
      <pc:sldChg chg="addSp delSp modSp add">
        <pc:chgData name="Felix Simard" userId="0ff2320e-25dc-476a-99f1-d12bd5d46f7f" providerId="ADAL" clId="{F21AAD91-FC6D-3846-B0EE-B9882025AC89}" dt="2019-07-24T19:37:57.422" v="24006" actId="20577"/>
        <pc:sldMkLst>
          <pc:docMk/>
          <pc:sldMk cId="3339711824" sldId="277"/>
        </pc:sldMkLst>
        <pc:spChg chg="mod">
          <ac:chgData name="Felix Simard" userId="0ff2320e-25dc-476a-99f1-d12bd5d46f7f" providerId="ADAL" clId="{F21AAD91-FC6D-3846-B0EE-B9882025AC89}" dt="2019-07-22T18:13:49.748" v="8940" actId="20577"/>
          <ac:spMkLst>
            <pc:docMk/>
            <pc:sldMk cId="3339711824" sldId="277"/>
            <ac:spMk id="2" creationId="{C9EF5EEA-AEB9-184B-A8EA-6C5D7053C5B4}"/>
          </ac:spMkLst>
        </pc:spChg>
        <pc:spChg chg="mod">
          <ac:chgData name="Felix Simard" userId="0ff2320e-25dc-476a-99f1-d12bd5d46f7f" providerId="ADAL" clId="{F21AAD91-FC6D-3846-B0EE-B9882025AC89}" dt="2019-07-22T20:20:55.431" v="16068" actId="20577"/>
          <ac:spMkLst>
            <pc:docMk/>
            <pc:sldMk cId="3339711824" sldId="277"/>
            <ac:spMk id="3" creationId="{753F575D-69F8-6145-9E21-263AB29512DC}"/>
          </ac:spMkLst>
        </pc:spChg>
        <pc:spChg chg="add del mod">
          <ac:chgData name="Felix Simard" userId="0ff2320e-25dc-476a-99f1-d12bd5d46f7f" providerId="ADAL" clId="{F21AAD91-FC6D-3846-B0EE-B9882025AC89}" dt="2019-07-24T19:37:57.422" v="24006" actId="20577"/>
          <ac:spMkLst>
            <pc:docMk/>
            <pc:sldMk cId="3339711824" sldId="277"/>
            <ac:spMk id="6" creationId="{469765C1-CC50-214E-A7BC-643EF2FDAA03}"/>
          </ac:spMkLst>
        </pc:spChg>
        <pc:picChg chg="add del mod">
          <ac:chgData name="Felix Simard" userId="0ff2320e-25dc-476a-99f1-d12bd5d46f7f" providerId="ADAL" clId="{F21AAD91-FC6D-3846-B0EE-B9882025AC89}" dt="2019-07-24T19:36:24.949" v="23765" actId="478"/>
          <ac:picMkLst>
            <pc:docMk/>
            <pc:sldMk cId="3339711824" sldId="277"/>
            <ac:picMk id="5" creationId="{033F85D6-7935-D144-B93C-25784C8A0A29}"/>
          </ac:picMkLst>
        </pc:picChg>
        <pc:picChg chg="add mod">
          <ac:chgData name="Felix Simard" userId="0ff2320e-25dc-476a-99f1-d12bd5d46f7f" providerId="ADAL" clId="{F21AAD91-FC6D-3846-B0EE-B9882025AC89}" dt="2019-07-24T19:36:45.823" v="23774" actId="1076"/>
          <ac:picMkLst>
            <pc:docMk/>
            <pc:sldMk cId="3339711824" sldId="277"/>
            <ac:picMk id="7" creationId="{D1A1AB9B-2D2A-7241-86D2-96BB706CBF9C}"/>
          </ac:picMkLst>
        </pc:picChg>
      </pc:sldChg>
      <pc:sldChg chg="addSp delSp modSp add">
        <pc:chgData name="Felix Simard" userId="0ff2320e-25dc-476a-99f1-d12bd5d46f7f" providerId="ADAL" clId="{F21AAD91-FC6D-3846-B0EE-B9882025AC89}" dt="2019-07-24T19:46:30.805" v="24768" actId="1076"/>
        <pc:sldMkLst>
          <pc:docMk/>
          <pc:sldMk cId="197220851" sldId="278"/>
        </pc:sldMkLst>
        <pc:spChg chg="mod">
          <ac:chgData name="Felix Simard" userId="0ff2320e-25dc-476a-99f1-d12bd5d46f7f" providerId="ADAL" clId="{F21AAD91-FC6D-3846-B0EE-B9882025AC89}" dt="2019-07-22T18:11:23.986" v="8881"/>
          <ac:spMkLst>
            <pc:docMk/>
            <pc:sldMk cId="197220851" sldId="278"/>
            <ac:spMk id="2" creationId="{C9EF5EEA-AEB9-184B-A8EA-6C5D7053C5B4}"/>
          </ac:spMkLst>
        </pc:spChg>
        <pc:spChg chg="mod">
          <ac:chgData name="Felix Simard" userId="0ff2320e-25dc-476a-99f1-d12bd5d46f7f" providerId="ADAL" clId="{F21AAD91-FC6D-3846-B0EE-B9882025AC89}" dt="2019-07-24T19:39:33.932" v="24141" actId="20577"/>
          <ac:spMkLst>
            <pc:docMk/>
            <pc:sldMk cId="197220851" sldId="278"/>
            <ac:spMk id="3" creationId="{753F575D-69F8-6145-9E21-263AB29512DC}"/>
          </ac:spMkLst>
        </pc:spChg>
        <pc:spChg chg="add mod">
          <ac:chgData name="Felix Simard" userId="0ff2320e-25dc-476a-99f1-d12bd5d46f7f" providerId="ADAL" clId="{F21AAD91-FC6D-3846-B0EE-B9882025AC89}" dt="2019-07-24T19:41:51.946" v="24180" actId="1076"/>
          <ac:spMkLst>
            <pc:docMk/>
            <pc:sldMk cId="197220851" sldId="278"/>
            <ac:spMk id="6" creationId="{062D9AC4-F6DB-4D43-875A-C4BA523A123C}"/>
          </ac:spMkLst>
        </pc:spChg>
        <pc:spChg chg="add mod">
          <ac:chgData name="Felix Simard" userId="0ff2320e-25dc-476a-99f1-d12bd5d46f7f" providerId="ADAL" clId="{F21AAD91-FC6D-3846-B0EE-B9882025AC89}" dt="2019-07-24T19:46:30.805" v="24768" actId="1076"/>
          <ac:spMkLst>
            <pc:docMk/>
            <pc:sldMk cId="197220851" sldId="278"/>
            <ac:spMk id="7" creationId="{710F8789-B11A-1D48-BB74-79B760325798}"/>
          </ac:spMkLst>
        </pc:spChg>
        <pc:picChg chg="add del mod">
          <ac:chgData name="Felix Simard" userId="0ff2320e-25dc-476a-99f1-d12bd5d46f7f" providerId="ADAL" clId="{F21AAD91-FC6D-3846-B0EE-B9882025AC89}" dt="2019-07-24T19:41:12.151" v="24142" actId="478"/>
          <ac:picMkLst>
            <pc:docMk/>
            <pc:sldMk cId="197220851" sldId="278"/>
            <ac:picMk id="5" creationId="{A964ECFF-9289-444B-8CC3-949C49B1CE81}"/>
          </ac:picMkLst>
        </pc:picChg>
        <pc:picChg chg="add mod">
          <ac:chgData name="Felix Simard" userId="0ff2320e-25dc-476a-99f1-d12bd5d46f7f" providerId="ADAL" clId="{F21AAD91-FC6D-3846-B0EE-B9882025AC89}" dt="2019-07-24T19:41:47.045" v="24179" actId="1076"/>
          <ac:picMkLst>
            <pc:docMk/>
            <pc:sldMk cId="197220851" sldId="278"/>
            <ac:picMk id="8" creationId="{892458E1-10D2-584D-AAC6-DF8E1B9E3F56}"/>
          </ac:picMkLst>
        </pc:picChg>
      </pc:sldChg>
      <pc:sldChg chg="delSp modSp add ord">
        <pc:chgData name="Felix Simard" userId="0ff2320e-25dc-476a-99f1-d12bd5d46f7f" providerId="ADAL" clId="{F21AAD91-FC6D-3846-B0EE-B9882025AC89}" dt="2019-07-22T18:14:26.304" v="8960" actId="1076"/>
        <pc:sldMkLst>
          <pc:docMk/>
          <pc:sldMk cId="1468842801" sldId="280"/>
        </pc:sldMkLst>
        <pc:spChg chg="mod">
          <ac:chgData name="Felix Simard" userId="0ff2320e-25dc-476a-99f1-d12bd5d46f7f" providerId="ADAL" clId="{F21AAD91-FC6D-3846-B0EE-B9882025AC89}" dt="2019-07-22T18:14:26.304" v="8960" actId="1076"/>
          <ac:spMkLst>
            <pc:docMk/>
            <pc:sldMk cId="1468842801" sldId="280"/>
            <ac:spMk id="2" creationId="{03BF6EE0-1C35-E94A-879F-A8F8AE224DC1}"/>
          </ac:spMkLst>
        </pc:spChg>
        <pc:spChg chg="del mod">
          <ac:chgData name="Felix Simard" userId="0ff2320e-25dc-476a-99f1-d12bd5d46f7f" providerId="ADAL" clId="{F21AAD91-FC6D-3846-B0EE-B9882025AC89}" dt="2019-07-22T18:13:15.189" v="8920" actId="478"/>
          <ac:spMkLst>
            <pc:docMk/>
            <pc:sldMk cId="1468842801" sldId="280"/>
            <ac:spMk id="3" creationId="{D52D5D79-B085-BD4A-92BB-53688F3136E7}"/>
          </ac:spMkLst>
        </pc:spChg>
      </pc:sldChg>
      <pc:sldChg chg="addSp modSp add">
        <pc:chgData name="Felix Simard" userId="0ff2320e-25dc-476a-99f1-d12bd5d46f7f" providerId="ADAL" clId="{F21AAD91-FC6D-3846-B0EE-B9882025AC89}" dt="2019-07-22T20:19:43.623" v="16041" actId="20577"/>
        <pc:sldMkLst>
          <pc:docMk/>
          <pc:sldMk cId="1945866947" sldId="281"/>
        </pc:sldMkLst>
        <pc:spChg chg="mod">
          <ac:chgData name="Felix Simard" userId="0ff2320e-25dc-476a-99f1-d12bd5d46f7f" providerId="ADAL" clId="{F21AAD91-FC6D-3846-B0EE-B9882025AC89}" dt="2019-07-22T18:35:41.783" v="9023" actId="20577"/>
          <ac:spMkLst>
            <pc:docMk/>
            <pc:sldMk cId="1945866947" sldId="281"/>
            <ac:spMk id="2" creationId="{57F231DF-F81F-D741-80CF-76599CC54215}"/>
          </ac:spMkLst>
        </pc:spChg>
        <pc:spChg chg="mod">
          <ac:chgData name="Felix Simard" userId="0ff2320e-25dc-476a-99f1-d12bd5d46f7f" providerId="ADAL" clId="{F21AAD91-FC6D-3846-B0EE-B9882025AC89}" dt="2019-07-22T20:19:43.623" v="16041" actId="20577"/>
          <ac:spMkLst>
            <pc:docMk/>
            <pc:sldMk cId="1945866947" sldId="281"/>
            <ac:spMk id="3" creationId="{5DB60D0C-388D-EE4D-A58E-1DA7791A41F9}"/>
          </ac:spMkLst>
        </pc:spChg>
        <pc:spChg chg="add mod">
          <ac:chgData name="Felix Simard" userId="0ff2320e-25dc-476a-99f1-d12bd5d46f7f" providerId="ADAL" clId="{F21AAD91-FC6D-3846-B0EE-B9882025AC89}" dt="2019-07-22T19:11:23.232" v="11394" actId="20577"/>
          <ac:spMkLst>
            <pc:docMk/>
            <pc:sldMk cId="1945866947" sldId="281"/>
            <ac:spMk id="4" creationId="{74F1F884-62EA-B64C-B3E3-8DC5D60A33BB}"/>
          </ac:spMkLst>
        </pc:spChg>
      </pc:sldChg>
      <pc:sldChg chg="modSp add">
        <pc:chgData name="Felix Simard" userId="0ff2320e-25dc-476a-99f1-d12bd5d46f7f" providerId="ADAL" clId="{F21AAD91-FC6D-3846-B0EE-B9882025AC89}" dt="2019-07-23T13:28:52.635" v="23284" actId="113"/>
        <pc:sldMkLst>
          <pc:docMk/>
          <pc:sldMk cId="645297618" sldId="282"/>
        </pc:sldMkLst>
        <pc:spChg chg="mod">
          <ac:chgData name="Felix Simard" userId="0ff2320e-25dc-476a-99f1-d12bd5d46f7f" providerId="ADAL" clId="{F21AAD91-FC6D-3846-B0EE-B9882025AC89}" dt="2019-07-23T13:26:29.508" v="23030" actId="20577"/>
          <ac:spMkLst>
            <pc:docMk/>
            <pc:sldMk cId="645297618" sldId="282"/>
            <ac:spMk id="2" creationId="{FB439C09-5A86-5640-B23A-9E77F12F4D3E}"/>
          </ac:spMkLst>
        </pc:spChg>
        <pc:spChg chg="mod">
          <ac:chgData name="Felix Simard" userId="0ff2320e-25dc-476a-99f1-d12bd5d46f7f" providerId="ADAL" clId="{F21AAD91-FC6D-3846-B0EE-B9882025AC89}" dt="2019-07-23T13:28:52.635" v="23284" actId="113"/>
          <ac:spMkLst>
            <pc:docMk/>
            <pc:sldMk cId="645297618" sldId="282"/>
            <ac:spMk id="3" creationId="{97D13377-7C33-CB4B-8BF5-354C0D7CE343}"/>
          </ac:spMkLst>
        </pc:spChg>
      </pc:sldChg>
      <pc:sldChg chg="addSp modSp add ord">
        <pc:chgData name="Felix Simard" userId="0ff2320e-25dc-476a-99f1-d12bd5d46f7f" providerId="ADAL" clId="{F21AAD91-FC6D-3846-B0EE-B9882025AC89}" dt="2019-07-25T19:17:00.557" v="26064"/>
        <pc:sldMkLst>
          <pc:docMk/>
          <pc:sldMk cId="1367135728" sldId="283"/>
        </pc:sldMkLst>
        <pc:picChg chg="add mod">
          <ac:chgData name="Felix Simard" userId="0ff2320e-25dc-476a-99f1-d12bd5d46f7f" providerId="ADAL" clId="{F21AAD91-FC6D-3846-B0EE-B9882025AC89}" dt="2019-07-24T20:01:44.886" v="25487" actId="1076"/>
          <ac:picMkLst>
            <pc:docMk/>
            <pc:sldMk cId="1367135728" sldId="283"/>
            <ac:picMk id="2" creationId="{B50013BD-27DD-5542-8B25-189A6D1D9515}"/>
          </ac:picMkLst>
        </pc:picChg>
      </pc:sldChg>
      <pc:sldChg chg="addSp delSp modSp add">
        <pc:chgData name="Felix Simard" userId="0ff2320e-25dc-476a-99f1-d12bd5d46f7f" providerId="ADAL" clId="{F21AAD91-FC6D-3846-B0EE-B9882025AC89}" dt="2019-07-24T19:49:44.967" v="24947" actId="20577"/>
        <pc:sldMkLst>
          <pc:docMk/>
          <pc:sldMk cId="14735372" sldId="284"/>
        </pc:sldMkLst>
        <pc:spChg chg="mod">
          <ac:chgData name="Felix Simard" userId="0ff2320e-25dc-476a-99f1-d12bd5d46f7f" providerId="ADAL" clId="{F21AAD91-FC6D-3846-B0EE-B9882025AC89}" dt="2019-07-24T19:39:26.712" v="24137" actId="20577"/>
          <ac:spMkLst>
            <pc:docMk/>
            <pc:sldMk cId="14735372" sldId="284"/>
            <ac:spMk id="2" creationId="{C9EF5EEA-AEB9-184B-A8EA-6C5D7053C5B4}"/>
          </ac:spMkLst>
        </pc:spChg>
        <pc:spChg chg="mod">
          <ac:chgData name="Felix Simard" userId="0ff2320e-25dc-476a-99f1-d12bd5d46f7f" providerId="ADAL" clId="{F21AAD91-FC6D-3846-B0EE-B9882025AC89}" dt="2019-07-24T19:39:29.170" v="24139" actId="20577"/>
          <ac:spMkLst>
            <pc:docMk/>
            <pc:sldMk cId="14735372" sldId="284"/>
            <ac:spMk id="3" creationId="{753F575D-69F8-6145-9E21-263AB29512DC}"/>
          </ac:spMkLst>
        </pc:spChg>
        <pc:spChg chg="mod">
          <ac:chgData name="Felix Simard" userId="0ff2320e-25dc-476a-99f1-d12bd5d46f7f" providerId="ADAL" clId="{F21AAD91-FC6D-3846-B0EE-B9882025AC89}" dt="2019-07-24T19:49:44.967" v="24947" actId="20577"/>
          <ac:spMkLst>
            <pc:docMk/>
            <pc:sldMk cId="14735372" sldId="284"/>
            <ac:spMk id="6" creationId="{469765C1-CC50-214E-A7BC-643EF2FDAA03}"/>
          </ac:spMkLst>
        </pc:spChg>
        <pc:picChg chg="add mod">
          <ac:chgData name="Felix Simard" userId="0ff2320e-25dc-476a-99f1-d12bd5d46f7f" providerId="ADAL" clId="{F21AAD91-FC6D-3846-B0EE-B9882025AC89}" dt="2019-07-24T19:47:52.928" v="24776" actId="1076"/>
          <ac:picMkLst>
            <pc:docMk/>
            <pc:sldMk cId="14735372" sldId="284"/>
            <ac:picMk id="5" creationId="{B253EB50-D747-364C-8BE0-9ACA8B8E94A9}"/>
          </ac:picMkLst>
        </pc:picChg>
        <pc:picChg chg="del">
          <ac:chgData name="Felix Simard" userId="0ff2320e-25dc-476a-99f1-d12bd5d46f7f" providerId="ADAL" clId="{F21AAD91-FC6D-3846-B0EE-B9882025AC89}" dt="2019-07-24T19:46:46.077" v="24769" actId="478"/>
          <ac:picMkLst>
            <pc:docMk/>
            <pc:sldMk cId="14735372" sldId="284"/>
            <ac:picMk id="7" creationId="{D1A1AB9B-2D2A-7241-86D2-96BB706CBF9C}"/>
          </ac:picMkLst>
        </pc:picChg>
      </pc:sldChg>
      <pc:sldChg chg="addSp modSp add del">
        <pc:chgData name="Felix Simard" userId="0ff2320e-25dc-476a-99f1-d12bd5d46f7f" providerId="ADAL" clId="{F21AAD91-FC6D-3846-B0EE-B9882025AC89}" dt="2019-07-25T19:15:09.754" v="26061" actId="2696"/>
        <pc:sldMkLst>
          <pc:docMk/>
          <pc:sldMk cId="3150520802" sldId="285"/>
        </pc:sldMkLst>
        <pc:picChg chg="add mod">
          <ac:chgData name="Felix Simard" userId="0ff2320e-25dc-476a-99f1-d12bd5d46f7f" providerId="ADAL" clId="{F21AAD91-FC6D-3846-B0EE-B9882025AC89}" dt="2019-07-25T14:58:56.253" v="25500" actId="1076"/>
          <ac:picMkLst>
            <pc:docMk/>
            <pc:sldMk cId="3150520802" sldId="285"/>
            <ac:picMk id="3" creationId="{290A42FD-5BF3-7D4E-BE09-6C33AB00572E}"/>
          </ac:picMkLst>
        </pc:picChg>
      </pc:sldChg>
      <pc:sldChg chg="addSp delSp modSp add">
        <pc:chgData name="Felix Simard" userId="0ff2320e-25dc-476a-99f1-d12bd5d46f7f" providerId="ADAL" clId="{F21AAD91-FC6D-3846-B0EE-B9882025AC89}" dt="2019-07-25T19:15:48.018" v="26063" actId="1076"/>
        <pc:sldMkLst>
          <pc:docMk/>
          <pc:sldMk cId="4218653260" sldId="286"/>
        </pc:sldMkLst>
        <pc:spChg chg="del">
          <ac:chgData name="Felix Simard" userId="0ff2320e-25dc-476a-99f1-d12bd5d46f7f" providerId="ADAL" clId="{F21AAD91-FC6D-3846-B0EE-B9882025AC89}" dt="2019-07-25T19:14:14.752" v="26047" actId="478"/>
          <ac:spMkLst>
            <pc:docMk/>
            <pc:sldMk cId="4218653260" sldId="286"/>
            <ac:spMk id="3" creationId="{0645A0B2-B48E-E94F-9479-AEEDAC60E1B7}"/>
          </ac:spMkLst>
        </pc:spChg>
        <pc:spChg chg="del">
          <ac:chgData name="Felix Simard" userId="0ff2320e-25dc-476a-99f1-d12bd5d46f7f" providerId="ADAL" clId="{F21AAD91-FC6D-3846-B0EE-B9882025AC89}" dt="2019-07-25T19:14:37.352" v="26056" actId="478"/>
          <ac:spMkLst>
            <pc:docMk/>
            <pc:sldMk cId="4218653260" sldId="286"/>
            <ac:spMk id="11" creationId="{27334326-6F8A-2549-B30F-DA62418C69A4}"/>
          </ac:spMkLst>
        </pc:spChg>
        <pc:picChg chg="del">
          <ac:chgData name="Felix Simard" userId="0ff2320e-25dc-476a-99f1-d12bd5d46f7f" providerId="ADAL" clId="{F21AAD91-FC6D-3846-B0EE-B9882025AC89}" dt="2019-07-25T19:14:13.401" v="26046" actId="478"/>
          <ac:picMkLst>
            <pc:docMk/>
            <pc:sldMk cId="4218653260" sldId="286"/>
            <ac:picMk id="7" creationId="{CBA1376A-7A72-4145-BD84-B8A015F3A4B9}"/>
          </ac:picMkLst>
        </pc:picChg>
        <pc:picChg chg="add mod">
          <ac:chgData name="Felix Simard" userId="0ff2320e-25dc-476a-99f1-d12bd5d46f7f" providerId="ADAL" clId="{F21AAD91-FC6D-3846-B0EE-B9882025AC89}" dt="2019-07-25T19:15:48.018" v="26063" actId="1076"/>
          <ac:picMkLst>
            <pc:docMk/>
            <pc:sldMk cId="4218653260" sldId="286"/>
            <ac:picMk id="8" creationId="{42540959-248B-3A4C-B0D4-9EE19A65ADB7}"/>
          </ac:picMkLst>
        </pc:picChg>
        <pc:picChg chg="del">
          <ac:chgData name="Felix Simard" userId="0ff2320e-25dc-476a-99f1-d12bd5d46f7f" providerId="ADAL" clId="{F21AAD91-FC6D-3846-B0EE-B9882025AC89}" dt="2019-07-25T19:14:30.920" v="26055" actId="478"/>
          <ac:picMkLst>
            <pc:docMk/>
            <pc:sldMk cId="4218653260" sldId="286"/>
            <ac:picMk id="10" creationId="{A9589DDE-9136-574F-9606-3289DAF84288}"/>
          </ac:picMkLst>
        </pc:picChg>
      </pc:sldChg>
      <pc:sldChg chg="addSp delSp modSp add">
        <pc:chgData name="Felix Simard" userId="0ff2320e-25dc-476a-99f1-d12bd5d46f7f" providerId="ADAL" clId="{F21AAD91-FC6D-3846-B0EE-B9882025AC89}" dt="2019-07-25T20:54:35.488" v="26924" actId="164"/>
        <pc:sldMkLst>
          <pc:docMk/>
          <pc:sldMk cId="4274115476" sldId="287"/>
        </pc:sldMkLst>
        <pc:spChg chg="mod">
          <ac:chgData name="Felix Simard" userId="0ff2320e-25dc-476a-99f1-d12bd5d46f7f" providerId="ADAL" clId="{F21AAD91-FC6D-3846-B0EE-B9882025AC89}" dt="2019-07-25T20:35:00.314" v="26564" actId="404"/>
          <ac:spMkLst>
            <pc:docMk/>
            <pc:sldMk cId="4274115476" sldId="287"/>
            <ac:spMk id="2" creationId="{B99C6277-295C-454D-A992-C130E52AD0CE}"/>
          </ac:spMkLst>
        </pc:spChg>
        <pc:spChg chg="del mod">
          <ac:chgData name="Felix Simard" userId="0ff2320e-25dc-476a-99f1-d12bd5d46f7f" providerId="ADAL" clId="{F21AAD91-FC6D-3846-B0EE-B9882025AC89}" dt="2019-07-25T20:32:10.921" v="26490" actId="478"/>
          <ac:spMkLst>
            <pc:docMk/>
            <pc:sldMk cId="4274115476" sldId="287"/>
            <ac:spMk id="3" creationId="{EF095375-41D1-C047-A531-FDFEDF99B219}"/>
          </ac:spMkLst>
        </pc:spChg>
        <pc:spChg chg="add del mod">
          <ac:chgData name="Felix Simard" userId="0ff2320e-25dc-476a-99f1-d12bd5d46f7f" providerId="ADAL" clId="{F21AAD91-FC6D-3846-B0EE-B9882025AC89}" dt="2019-07-25T20:35:24.244" v="26569" actId="478"/>
          <ac:spMkLst>
            <pc:docMk/>
            <pc:sldMk cId="4274115476" sldId="287"/>
            <ac:spMk id="10" creationId="{99E02E80-9223-154F-9109-7827AD563B0E}"/>
          </ac:spMkLst>
        </pc:spChg>
        <pc:spChg chg="add mod">
          <ac:chgData name="Felix Simard" userId="0ff2320e-25dc-476a-99f1-d12bd5d46f7f" providerId="ADAL" clId="{F21AAD91-FC6D-3846-B0EE-B9882025AC89}" dt="2019-07-25T20:53:32.116" v="26900" actId="1076"/>
          <ac:spMkLst>
            <pc:docMk/>
            <pc:sldMk cId="4274115476" sldId="287"/>
            <ac:spMk id="11" creationId="{69D2E355-5206-D24B-9308-824CE4A44E7B}"/>
          </ac:spMkLst>
        </pc:spChg>
        <pc:spChg chg="add del mod">
          <ac:chgData name="Felix Simard" userId="0ff2320e-25dc-476a-99f1-d12bd5d46f7f" providerId="ADAL" clId="{F21AAD91-FC6D-3846-B0EE-B9882025AC89}" dt="2019-07-25T20:54:21.670" v="26921" actId="767"/>
          <ac:spMkLst>
            <pc:docMk/>
            <pc:sldMk cId="4274115476" sldId="287"/>
            <ac:spMk id="23" creationId="{382A9720-D3EB-454C-86DA-168F755BCD5F}"/>
          </ac:spMkLst>
        </pc:spChg>
        <pc:grpChg chg="add mod">
          <ac:chgData name="Felix Simard" userId="0ff2320e-25dc-476a-99f1-d12bd5d46f7f" providerId="ADAL" clId="{F21AAD91-FC6D-3846-B0EE-B9882025AC89}" dt="2019-07-25T20:54:27.239" v="26922" actId="164"/>
          <ac:grpSpMkLst>
            <pc:docMk/>
            <pc:sldMk cId="4274115476" sldId="287"/>
            <ac:grpSpMk id="24" creationId="{0891CF8F-E007-A84B-8D9B-A10719ED785F}"/>
          </ac:grpSpMkLst>
        </pc:grpChg>
        <pc:grpChg chg="add mod">
          <ac:chgData name="Felix Simard" userId="0ff2320e-25dc-476a-99f1-d12bd5d46f7f" providerId="ADAL" clId="{F21AAD91-FC6D-3846-B0EE-B9882025AC89}" dt="2019-07-25T20:54:31.086" v="26923" actId="164"/>
          <ac:grpSpMkLst>
            <pc:docMk/>
            <pc:sldMk cId="4274115476" sldId="287"/>
            <ac:grpSpMk id="25" creationId="{5BD5730F-E8B5-564A-8D36-BF16FA6E2769}"/>
          </ac:grpSpMkLst>
        </pc:grpChg>
        <pc:grpChg chg="add mod">
          <ac:chgData name="Felix Simard" userId="0ff2320e-25dc-476a-99f1-d12bd5d46f7f" providerId="ADAL" clId="{F21AAD91-FC6D-3846-B0EE-B9882025AC89}" dt="2019-07-25T20:54:35.488" v="26924" actId="164"/>
          <ac:grpSpMkLst>
            <pc:docMk/>
            <pc:sldMk cId="4274115476" sldId="287"/>
            <ac:grpSpMk id="26" creationId="{04849FE4-7192-794A-B73F-103CF9E7FE80}"/>
          </ac:grpSpMkLst>
        </pc:grpChg>
        <pc:picChg chg="add mod modCrop">
          <ac:chgData name="Felix Simard" userId="0ff2320e-25dc-476a-99f1-d12bd5d46f7f" providerId="ADAL" clId="{F21AAD91-FC6D-3846-B0EE-B9882025AC89}" dt="2019-07-25T20:54:31.086" v="26923" actId="164"/>
          <ac:picMkLst>
            <pc:docMk/>
            <pc:sldMk cId="4274115476" sldId="287"/>
            <ac:picMk id="5" creationId="{399927E3-7C09-9440-A8DB-330F66D355B5}"/>
          </ac:picMkLst>
        </pc:picChg>
        <pc:picChg chg="add mod modCrop">
          <ac:chgData name="Felix Simard" userId="0ff2320e-25dc-476a-99f1-d12bd5d46f7f" providerId="ADAL" clId="{F21AAD91-FC6D-3846-B0EE-B9882025AC89}" dt="2019-07-25T20:54:27.239" v="26922" actId="164"/>
          <ac:picMkLst>
            <pc:docMk/>
            <pc:sldMk cId="4274115476" sldId="287"/>
            <ac:picMk id="7" creationId="{B48F243A-FBD2-AF49-A9E3-53D20987AE64}"/>
          </ac:picMkLst>
        </pc:picChg>
        <pc:picChg chg="add mod modCrop">
          <ac:chgData name="Felix Simard" userId="0ff2320e-25dc-476a-99f1-d12bd5d46f7f" providerId="ADAL" clId="{F21AAD91-FC6D-3846-B0EE-B9882025AC89}" dt="2019-07-25T20:54:35.488" v="26924" actId="164"/>
          <ac:picMkLst>
            <pc:docMk/>
            <pc:sldMk cId="4274115476" sldId="287"/>
            <ac:picMk id="9" creationId="{1CD6A333-9B45-394B-A6D1-EADCEF14D13C}"/>
          </ac:picMkLst>
        </pc:picChg>
        <pc:inkChg chg="add del">
          <ac:chgData name="Felix Simard" userId="0ff2320e-25dc-476a-99f1-d12bd5d46f7f" providerId="ADAL" clId="{F21AAD91-FC6D-3846-B0EE-B9882025AC89}" dt="2019-07-25T20:53:44.725" v="26904" actId="9405"/>
          <ac:inkMkLst>
            <pc:docMk/>
            <pc:sldMk cId="4274115476" sldId="287"/>
            <ac:inkMk id="12" creationId="{A136C741-5C5A-CF4B-9990-07830A116A9E}"/>
          </ac:inkMkLst>
        </pc:inkChg>
        <pc:inkChg chg="add del">
          <ac:chgData name="Felix Simard" userId="0ff2320e-25dc-476a-99f1-d12bd5d46f7f" providerId="ADAL" clId="{F21AAD91-FC6D-3846-B0EE-B9882025AC89}" dt="2019-07-25T20:53:44.205" v="26903" actId="9405"/>
          <ac:inkMkLst>
            <pc:docMk/>
            <pc:sldMk cId="4274115476" sldId="287"/>
            <ac:inkMk id="13" creationId="{46ED248D-59F1-7F49-B08A-FA205FED01E4}"/>
          </ac:inkMkLst>
        </pc:inkChg>
        <pc:inkChg chg="add mod">
          <ac:chgData name="Felix Simard" userId="0ff2320e-25dc-476a-99f1-d12bd5d46f7f" providerId="ADAL" clId="{F21AAD91-FC6D-3846-B0EE-B9882025AC89}" dt="2019-07-25T20:54:27.239" v="26922" actId="164"/>
          <ac:inkMkLst>
            <pc:docMk/>
            <pc:sldMk cId="4274115476" sldId="287"/>
            <ac:inkMk id="14" creationId="{AF31973D-BAA5-F94C-9298-D4887B6D2F73}"/>
          </ac:inkMkLst>
        </pc:inkChg>
        <pc:inkChg chg="add del">
          <ac:chgData name="Felix Simard" userId="0ff2320e-25dc-476a-99f1-d12bd5d46f7f" providerId="ADAL" clId="{F21AAD91-FC6D-3846-B0EE-B9882025AC89}" dt="2019-07-25T20:53:50.515" v="26907" actId="9405"/>
          <ac:inkMkLst>
            <pc:docMk/>
            <pc:sldMk cId="4274115476" sldId="287"/>
            <ac:inkMk id="15" creationId="{59FA1DA9-869E-6E4C-A4DF-A938B65FAD17}"/>
          </ac:inkMkLst>
        </pc:inkChg>
        <pc:inkChg chg="add del">
          <ac:chgData name="Felix Simard" userId="0ff2320e-25dc-476a-99f1-d12bd5d46f7f" providerId="ADAL" clId="{F21AAD91-FC6D-3846-B0EE-B9882025AC89}" dt="2019-07-25T20:53:53.797" v="26911" actId="9405"/>
          <ac:inkMkLst>
            <pc:docMk/>
            <pc:sldMk cId="4274115476" sldId="287"/>
            <ac:inkMk id="16" creationId="{AB2E51C5-2287-8C4A-9E2F-CD8D5F5F963E}"/>
          </ac:inkMkLst>
        </pc:inkChg>
        <pc:inkChg chg="add del">
          <ac:chgData name="Felix Simard" userId="0ff2320e-25dc-476a-99f1-d12bd5d46f7f" providerId="ADAL" clId="{F21AAD91-FC6D-3846-B0EE-B9882025AC89}" dt="2019-07-25T20:53:52.903" v="26910" actId="9405"/>
          <ac:inkMkLst>
            <pc:docMk/>
            <pc:sldMk cId="4274115476" sldId="287"/>
            <ac:inkMk id="17" creationId="{7A579C4F-AD08-544B-9E31-E417B470DB67}"/>
          </ac:inkMkLst>
        </pc:inkChg>
        <pc:inkChg chg="add mod">
          <ac:chgData name="Felix Simard" userId="0ff2320e-25dc-476a-99f1-d12bd5d46f7f" providerId="ADAL" clId="{F21AAD91-FC6D-3846-B0EE-B9882025AC89}" dt="2019-07-25T20:54:31.086" v="26923" actId="164"/>
          <ac:inkMkLst>
            <pc:docMk/>
            <pc:sldMk cId="4274115476" sldId="287"/>
            <ac:inkMk id="18" creationId="{29ACFF9C-54F6-294B-90A9-F498F82BB5A7}"/>
          </ac:inkMkLst>
        </pc:inkChg>
        <pc:inkChg chg="add del">
          <ac:chgData name="Felix Simard" userId="0ff2320e-25dc-476a-99f1-d12bd5d46f7f" providerId="ADAL" clId="{F21AAD91-FC6D-3846-B0EE-B9882025AC89}" dt="2019-07-25T20:54:07.098" v="26914" actId="9405"/>
          <ac:inkMkLst>
            <pc:docMk/>
            <pc:sldMk cId="4274115476" sldId="287"/>
            <ac:inkMk id="19" creationId="{76C16B59-89DB-0B41-A4F2-191B5CD2097C}"/>
          </ac:inkMkLst>
        </pc:inkChg>
        <pc:inkChg chg="add del">
          <ac:chgData name="Felix Simard" userId="0ff2320e-25dc-476a-99f1-d12bd5d46f7f" providerId="ADAL" clId="{F21AAD91-FC6D-3846-B0EE-B9882025AC89}" dt="2019-07-25T20:54:09.379" v="26916" actId="9405"/>
          <ac:inkMkLst>
            <pc:docMk/>
            <pc:sldMk cId="4274115476" sldId="287"/>
            <ac:inkMk id="20" creationId="{4BDA179C-DA09-544F-A8D1-6C6571D1D8DA}"/>
          </ac:inkMkLst>
        </pc:inkChg>
        <pc:inkChg chg="add del">
          <ac:chgData name="Felix Simard" userId="0ff2320e-25dc-476a-99f1-d12bd5d46f7f" providerId="ADAL" clId="{F21AAD91-FC6D-3846-B0EE-B9882025AC89}" dt="2019-07-25T20:54:12.032" v="26918" actId="9405"/>
          <ac:inkMkLst>
            <pc:docMk/>
            <pc:sldMk cId="4274115476" sldId="287"/>
            <ac:inkMk id="21" creationId="{2DF3C0BA-BB21-E24D-89C4-93A4E4733E36}"/>
          </ac:inkMkLst>
        </pc:inkChg>
        <pc:inkChg chg="add mod">
          <ac:chgData name="Felix Simard" userId="0ff2320e-25dc-476a-99f1-d12bd5d46f7f" providerId="ADAL" clId="{F21AAD91-FC6D-3846-B0EE-B9882025AC89}" dt="2019-07-25T20:54:35.488" v="26924" actId="164"/>
          <ac:inkMkLst>
            <pc:docMk/>
            <pc:sldMk cId="4274115476" sldId="287"/>
            <ac:inkMk id="22" creationId="{92762AAC-D919-8643-BD69-137AE786FE51}"/>
          </ac:inkMkLst>
        </pc:inkChg>
      </pc:sldChg>
      <pc:sldChg chg="modSp add del">
        <pc:chgData name="Felix Simard" userId="0ff2320e-25dc-476a-99f1-d12bd5d46f7f" providerId="ADAL" clId="{F21AAD91-FC6D-3846-B0EE-B9882025AC89}" dt="2019-07-25T20:22:02.781" v="26218" actId="2696"/>
        <pc:sldMkLst>
          <pc:docMk/>
          <pc:sldMk cId="2194070714" sldId="288"/>
        </pc:sldMkLst>
        <pc:spChg chg="mod">
          <ac:chgData name="Felix Simard" userId="0ff2320e-25dc-476a-99f1-d12bd5d46f7f" providerId="ADAL" clId="{F21AAD91-FC6D-3846-B0EE-B9882025AC89}" dt="2019-07-25T20:22:00.735" v="26217" actId="5793"/>
          <ac:spMkLst>
            <pc:docMk/>
            <pc:sldMk cId="2194070714" sldId="288"/>
            <ac:spMk id="3" creationId="{B5666B29-1FEA-5C4E-AEF5-022EDBE99C86}"/>
          </ac:spMkLst>
        </pc:spChg>
      </pc:sldChg>
      <pc:sldChg chg="addSp delSp modSp add">
        <pc:chgData name="Felix Simard" userId="0ff2320e-25dc-476a-99f1-d12bd5d46f7f" providerId="ADAL" clId="{F21AAD91-FC6D-3846-B0EE-B9882025AC89}" dt="2019-07-25T20:31:17.930" v="26484" actId="1076"/>
        <pc:sldMkLst>
          <pc:docMk/>
          <pc:sldMk cId="2693947297" sldId="289"/>
        </pc:sldMkLst>
        <pc:spChg chg="add del mod">
          <ac:chgData name="Felix Simard" userId="0ff2320e-25dc-476a-99f1-d12bd5d46f7f" providerId="ADAL" clId="{F21AAD91-FC6D-3846-B0EE-B9882025AC89}" dt="2019-07-25T20:24:38.026" v="26369" actId="11529"/>
          <ac:spMkLst>
            <pc:docMk/>
            <pc:sldMk cId="2693947297" sldId="289"/>
            <ac:spMk id="3" creationId="{77E777F6-BD6A-D74C-9F4D-2B7AAEF9D8FD}"/>
          </ac:spMkLst>
        </pc:spChg>
        <pc:spChg chg="add del mod">
          <ac:chgData name="Felix Simard" userId="0ff2320e-25dc-476a-99f1-d12bd5d46f7f" providerId="ADAL" clId="{F21AAD91-FC6D-3846-B0EE-B9882025AC89}" dt="2019-07-25T20:24:36.376" v="26366"/>
          <ac:spMkLst>
            <pc:docMk/>
            <pc:sldMk cId="2693947297" sldId="289"/>
            <ac:spMk id="4" creationId="{2B14C573-3AAE-0E41-9651-A29BC0FC88B5}"/>
          </ac:spMkLst>
        </pc:spChg>
        <pc:spChg chg="add mod">
          <ac:chgData name="Felix Simard" userId="0ff2320e-25dc-476a-99f1-d12bd5d46f7f" providerId="ADAL" clId="{F21AAD91-FC6D-3846-B0EE-B9882025AC89}" dt="2019-07-25T20:25:32.613" v="26386" actId="1076"/>
          <ac:spMkLst>
            <pc:docMk/>
            <pc:sldMk cId="2693947297" sldId="289"/>
            <ac:spMk id="9" creationId="{CD7B63B8-0A81-0645-B422-DF64EE668215}"/>
          </ac:spMkLst>
        </pc:spChg>
        <pc:spChg chg="add mod">
          <ac:chgData name="Felix Simard" userId="0ff2320e-25dc-476a-99f1-d12bd5d46f7f" providerId="ADAL" clId="{F21AAD91-FC6D-3846-B0EE-B9882025AC89}" dt="2019-07-25T20:25:41.186" v="26388" actId="1076"/>
          <ac:spMkLst>
            <pc:docMk/>
            <pc:sldMk cId="2693947297" sldId="289"/>
            <ac:spMk id="10" creationId="{DA10CF53-2B64-114D-B01C-DBE08035997C}"/>
          </ac:spMkLst>
        </pc:spChg>
        <pc:spChg chg="add mod">
          <ac:chgData name="Felix Simard" userId="0ff2320e-25dc-476a-99f1-d12bd5d46f7f" providerId="ADAL" clId="{F21AAD91-FC6D-3846-B0EE-B9882025AC89}" dt="2019-07-25T20:25:47.955" v="26390" actId="1076"/>
          <ac:spMkLst>
            <pc:docMk/>
            <pc:sldMk cId="2693947297" sldId="289"/>
            <ac:spMk id="11" creationId="{A723ECF3-BDDC-A64C-9424-B721CDCC99BB}"/>
          </ac:spMkLst>
        </pc:spChg>
        <pc:spChg chg="add mod">
          <ac:chgData name="Felix Simard" userId="0ff2320e-25dc-476a-99f1-d12bd5d46f7f" providerId="ADAL" clId="{F21AAD91-FC6D-3846-B0EE-B9882025AC89}" dt="2019-07-25T20:25:52.686" v="26392" actId="1076"/>
          <ac:spMkLst>
            <pc:docMk/>
            <pc:sldMk cId="2693947297" sldId="289"/>
            <ac:spMk id="12" creationId="{36E28186-5B49-D34B-8C3D-10A4A04D52DC}"/>
          </ac:spMkLst>
        </pc:spChg>
        <pc:spChg chg="add mod">
          <ac:chgData name="Felix Simard" userId="0ff2320e-25dc-476a-99f1-d12bd5d46f7f" providerId="ADAL" clId="{F21AAD91-FC6D-3846-B0EE-B9882025AC89}" dt="2019-07-25T20:25:58.327" v="26394" actId="1076"/>
          <ac:spMkLst>
            <pc:docMk/>
            <pc:sldMk cId="2693947297" sldId="289"/>
            <ac:spMk id="13" creationId="{EAA43A93-04EE-8047-BBE6-F1BEED92A2CF}"/>
          </ac:spMkLst>
        </pc:spChg>
        <pc:spChg chg="add mod">
          <ac:chgData name="Felix Simard" userId="0ff2320e-25dc-476a-99f1-d12bd5d46f7f" providerId="ADAL" clId="{F21AAD91-FC6D-3846-B0EE-B9882025AC89}" dt="2019-07-25T20:26:04.728" v="26396" actId="1076"/>
          <ac:spMkLst>
            <pc:docMk/>
            <pc:sldMk cId="2693947297" sldId="289"/>
            <ac:spMk id="14" creationId="{59BF35C4-BE70-0F4C-AEAB-76ADC9A220FA}"/>
          </ac:spMkLst>
        </pc:spChg>
        <pc:spChg chg="add mod">
          <ac:chgData name="Felix Simard" userId="0ff2320e-25dc-476a-99f1-d12bd5d46f7f" providerId="ADAL" clId="{F21AAD91-FC6D-3846-B0EE-B9882025AC89}" dt="2019-07-25T20:26:10.195" v="26398" actId="1076"/>
          <ac:spMkLst>
            <pc:docMk/>
            <pc:sldMk cId="2693947297" sldId="289"/>
            <ac:spMk id="15" creationId="{0CB8E66E-6A06-7B4C-B60F-EEE59A0AF631}"/>
          </ac:spMkLst>
        </pc:spChg>
        <pc:spChg chg="add mod">
          <ac:chgData name="Felix Simard" userId="0ff2320e-25dc-476a-99f1-d12bd5d46f7f" providerId="ADAL" clId="{F21AAD91-FC6D-3846-B0EE-B9882025AC89}" dt="2019-07-25T20:26:15.621" v="26400" actId="1076"/>
          <ac:spMkLst>
            <pc:docMk/>
            <pc:sldMk cId="2693947297" sldId="289"/>
            <ac:spMk id="16" creationId="{777AEBD4-CF77-B84A-A3FD-2E5F3267EF36}"/>
          </ac:spMkLst>
        </pc:spChg>
        <pc:spChg chg="add mod">
          <ac:chgData name="Felix Simard" userId="0ff2320e-25dc-476a-99f1-d12bd5d46f7f" providerId="ADAL" clId="{F21AAD91-FC6D-3846-B0EE-B9882025AC89}" dt="2019-07-25T20:26:22.085" v="26402" actId="1076"/>
          <ac:spMkLst>
            <pc:docMk/>
            <pc:sldMk cId="2693947297" sldId="289"/>
            <ac:spMk id="17" creationId="{D36EE3E1-80F2-5945-A934-C69F5D8C81BA}"/>
          </ac:spMkLst>
        </pc:spChg>
        <pc:spChg chg="add mod">
          <ac:chgData name="Felix Simard" userId="0ff2320e-25dc-476a-99f1-d12bd5d46f7f" providerId="ADAL" clId="{F21AAD91-FC6D-3846-B0EE-B9882025AC89}" dt="2019-07-25T20:31:17.930" v="26484" actId="1076"/>
          <ac:spMkLst>
            <pc:docMk/>
            <pc:sldMk cId="2693947297" sldId="289"/>
            <ac:spMk id="18" creationId="{C4C39BA9-DE36-444F-B901-19C4A9589A04}"/>
          </ac:spMkLst>
        </pc:spChg>
        <pc:cxnChg chg="add del mod">
          <ac:chgData name="Felix Simard" userId="0ff2320e-25dc-476a-99f1-d12bd5d46f7f" providerId="ADAL" clId="{F21AAD91-FC6D-3846-B0EE-B9882025AC89}" dt="2019-07-25T20:25:11.218" v="26381" actId="11529"/>
          <ac:cxnSpMkLst>
            <pc:docMk/>
            <pc:sldMk cId="2693947297" sldId="289"/>
            <ac:cxnSpMk id="6" creationId="{8211523C-25AA-3B41-94DD-4E6F51FE42AA}"/>
          </ac:cxnSpMkLst>
        </pc:cxnChg>
        <pc:cxnChg chg="add del mod">
          <ac:chgData name="Felix Simard" userId="0ff2320e-25dc-476a-99f1-d12bd5d46f7f" providerId="ADAL" clId="{F21AAD91-FC6D-3846-B0EE-B9882025AC89}" dt="2019-07-25T20:25:10.300" v="26379"/>
          <ac:cxnSpMkLst>
            <pc:docMk/>
            <pc:sldMk cId="2693947297" sldId="289"/>
            <ac:cxnSpMk id="7" creationId="{AC665ECC-661F-2C44-B5DF-4EED4BFBB93E}"/>
          </ac:cxnSpMkLst>
        </pc:cxnChg>
        <pc:cxnChg chg="add del mod">
          <ac:chgData name="Felix Simard" userId="0ff2320e-25dc-476a-99f1-d12bd5d46f7f" providerId="ADAL" clId="{F21AAD91-FC6D-3846-B0EE-B9882025AC89}" dt="2019-07-25T20:25:09.202" v="26377"/>
          <ac:cxnSpMkLst>
            <pc:docMk/>
            <pc:sldMk cId="2693947297" sldId="289"/>
            <ac:cxnSpMk id="8" creationId="{E913DFA3-891A-774D-A6E6-6857E6FC613B}"/>
          </ac:cxnSpMkLst>
        </pc:cxnChg>
      </pc:sldChg>
      <pc:sldChg chg="addSp delSp modSp add">
        <pc:chgData name="Felix Simard" userId="0ff2320e-25dc-476a-99f1-d12bd5d46f7f" providerId="ADAL" clId="{F21AAD91-FC6D-3846-B0EE-B9882025AC89}" dt="2019-07-25T20:50:37.055" v="26807" actId="1582"/>
        <pc:sldMkLst>
          <pc:docMk/>
          <pc:sldMk cId="4003746253" sldId="290"/>
        </pc:sldMkLst>
        <pc:spChg chg="add del mod">
          <ac:chgData name="Felix Simard" userId="0ff2320e-25dc-476a-99f1-d12bd5d46f7f" providerId="ADAL" clId="{F21AAD91-FC6D-3846-B0EE-B9882025AC89}" dt="2019-07-25T20:43:04.695" v="26708" actId="478"/>
          <ac:spMkLst>
            <pc:docMk/>
            <pc:sldMk cId="4003746253" sldId="290"/>
            <ac:spMk id="3" creationId="{E32BB097-BC88-B548-B03D-B35B64BF23D4}"/>
          </ac:spMkLst>
        </pc:spChg>
        <pc:spChg chg="add mod">
          <ac:chgData name="Felix Simard" userId="0ff2320e-25dc-476a-99f1-d12bd5d46f7f" providerId="ADAL" clId="{F21AAD91-FC6D-3846-B0EE-B9882025AC89}" dt="2019-07-25T20:50:37.055" v="26807" actId="1582"/>
          <ac:spMkLst>
            <pc:docMk/>
            <pc:sldMk cId="4003746253" sldId="290"/>
            <ac:spMk id="4" creationId="{6E3BD74B-C574-CC45-8A45-4221DE1B87E9}"/>
          </ac:spMkLst>
        </pc:spChg>
        <pc:spChg chg="add mod">
          <ac:chgData name="Felix Simard" userId="0ff2320e-25dc-476a-99f1-d12bd5d46f7f" providerId="ADAL" clId="{F21AAD91-FC6D-3846-B0EE-B9882025AC89}" dt="2019-07-25T20:43:45.654" v="26727" actId="1035"/>
          <ac:spMkLst>
            <pc:docMk/>
            <pc:sldMk cId="4003746253" sldId="290"/>
            <ac:spMk id="6" creationId="{B386141B-2A87-5F44-8471-E8522C7213B2}"/>
          </ac:spMkLst>
        </pc:spChg>
        <pc:spChg chg="add mod">
          <ac:chgData name="Felix Simard" userId="0ff2320e-25dc-476a-99f1-d12bd5d46f7f" providerId="ADAL" clId="{F21AAD91-FC6D-3846-B0EE-B9882025AC89}" dt="2019-07-25T20:44:20.489" v="26733" actId="14100"/>
          <ac:spMkLst>
            <pc:docMk/>
            <pc:sldMk cId="4003746253" sldId="290"/>
            <ac:spMk id="7" creationId="{1A4D0712-8075-264B-BFC9-E2CD339B7170}"/>
          </ac:spMkLst>
        </pc:spChg>
        <pc:spChg chg="add mod">
          <ac:chgData name="Felix Simard" userId="0ff2320e-25dc-476a-99f1-d12bd5d46f7f" providerId="ADAL" clId="{F21AAD91-FC6D-3846-B0EE-B9882025AC89}" dt="2019-07-25T20:44:00.616" v="26730" actId="14100"/>
          <ac:spMkLst>
            <pc:docMk/>
            <pc:sldMk cId="4003746253" sldId="290"/>
            <ac:spMk id="9" creationId="{522D37E4-3AF3-E54B-8A36-FFE76D190798}"/>
          </ac:spMkLst>
        </pc:spChg>
        <pc:spChg chg="add mod">
          <ac:chgData name="Felix Simard" userId="0ff2320e-25dc-476a-99f1-d12bd5d46f7f" providerId="ADAL" clId="{F21AAD91-FC6D-3846-B0EE-B9882025AC89}" dt="2019-07-25T20:44:37.910" v="26736" actId="14100"/>
          <ac:spMkLst>
            <pc:docMk/>
            <pc:sldMk cId="4003746253" sldId="290"/>
            <ac:spMk id="10" creationId="{9A8947EC-234B-AD46-B3F8-4A02C409582D}"/>
          </ac:spMkLst>
        </pc:spChg>
        <pc:spChg chg="add mod">
          <ac:chgData name="Felix Simard" userId="0ff2320e-25dc-476a-99f1-d12bd5d46f7f" providerId="ADAL" clId="{F21AAD91-FC6D-3846-B0EE-B9882025AC89}" dt="2019-07-25T20:50:37.055" v="26807" actId="1582"/>
          <ac:spMkLst>
            <pc:docMk/>
            <pc:sldMk cId="4003746253" sldId="290"/>
            <ac:spMk id="11" creationId="{FF6F7819-800D-9E46-A757-8EC8E12F1D0F}"/>
          </ac:spMkLst>
        </pc:spChg>
        <pc:spChg chg="add mod">
          <ac:chgData name="Felix Simard" userId="0ff2320e-25dc-476a-99f1-d12bd5d46f7f" providerId="ADAL" clId="{F21AAD91-FC6D-3846-B0EE-B9882025AC89}" dt="2019-07-25T20:50:37.055" v="26807" actId="1582"/>
          <ac:spMkLst>
            <pc:docMk/>
            <pc:sldMk cId="4003746253" sldId="290"/>
            <ac:spMk id="12" creationId="{99CD4127-6D52-A94F-B892-3ADDB6AE767F}"/>
          </ac:spMkLst>
        </pc:spChg>
        <pc:spChg chg="add mod">
          <ac:chgData name="Felix Simard" userId="0ff2320e-25dc-476a-99f1-d12bd5d46f7f" providerId="ADAL" clId="{F21AAD91-FC6D-3846-B0EE-B9882025AC89}" dt="2019-07-25T20:50:37.055" v="26807" actId="1582"/>
          <ac:spMkLst>
            <pc:docMk/>
            <pc:sldMk cId="4003746253" sldId="290"/>
            <ac:spMk id="13" creationId="{D057EE59-CDD6-B340-8F4A-24CA937F69B0}"/>
          </ac:spMkLst>
        </pc:spChg>
        <pc:picChg chg="add del">
          <ac:chgData name="Felix Simard" userId="0ff2320e-25dc-476a-99f1-d12bd5d46f7f" providerId="ADAL" clId="{F21AAD91-FC6D-3846-B0EE-B9882025AC89}" dt="2019-07-25T20:42:18.220" v="26696"/>
          <ac:picMkLst>
            <pc:docMk/>
            <pc:sldMk cId="4003746253" sldId="290"/>
            <ac:picMk id="5" creationId="{410C8F8B-B4E3-3941-B549-01F011FEF30F}"/>
          </ac:picMkLst>
        </pc:picChg>
        <pc:picChg chg="mod">
          <ac:chgData name="Felix Simard" userId="0ff2320e-25dc-476a-99f1-d12bd5d46f7f" providerId="ADAL" clId="{F21AAD91-FC6D-3846-B0EE-B9882025AC89}" dt="2019-07-25T20:44:15.093" v="26732" actId="167"/>
          <ac:picMkLst>
            <pc:docMk/>
            <pc:sldMk cId="4003746253" sldId="290"/>
            <ac:picMk id="8" creationId="{42540959-248B-3A4C-B0D4-9EE19A65ADB7}"/>
          </ac:picMkLst>
        </pc:picChg>
      </pc:sldChg>
    </pc:docChg>
  </pc:docChgLst>
  <pc:docChgLst>
    <pc:chgData name="Felix Simard" userId="0ff2320e-25dc-476a-99f1-d12bd5d46f7f" providerId="ADAL" clId="{5C6FA572-C055-9C40-968C-2726F5960180}"/>
    <pc:docChg chg="addSld delSld modSld">
      <pc:chgData name="Felix Simard" userId="0ff2320e-25dc-476a-99f1-d12bd5d46f7f" providerId="ADAL" clId="{5C6FA572-C055-9C40-968C-2726F5960180}" dt="2019-07-26T14:09:17.100" v="1" actId="2696"/>
      <pc:docMkLst>
        <pc:docMk/>
      </pc:docMkLst>
      <pc:sldChg chg="add del">
        <pc:chgData name="Felix Simard" userId="0ff2320e-25dc-476a-99f1-d12bd5d46f7f" providerId="ADAL" clId="{5C6FA572-C055-9C40-968C-2726F5960180}" dt="2019-07-26T14:09:17.100" v="1" actId="2696"/>
        <pc:sldMkLst>
          <pc:docMk/>
          <pc:sldMk cId="271903969" sldId="291"/>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23T13:32:34.11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0,'82'0,"-19"0,-5 0,-8 0,12 0,-1 0,5 0,-5 0,19 0,2 0,-23 0,24 0,-42 0,36 0,-7 0,3 0,5 0,-8 0,-9 0,7 0,-17 0,8 0,-8 0,-2 0,10 0,-6 0,14 0,-6 0,0 0,6 0,-6 0,8 0,-8 0,-2 0,0 0,-6 0,6 0,13 0,-17 0,18 0,-29 0,4 0,-5 0,7 0,0 0,-6 0,4 0,-12 0,12 0,-12 0,12 0,-12 0,13 0,-15 0,8 0,-8 0,0 0,-7 0,-1 0,-6 0,-6 0,9 0,-12 0,6 0,-9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23T13:32:42.45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89,'52'0,"-7"0,-4 0,-7 0,-1 0,2 0,5 0,-10 0,17 0,-10 0,6 0,-2 0,-1 0,-10 0,10 0,-13 0,7 0,-7 0,6 0,-6 0,8 0,-9 0,7 0,-6 0,8 0,-8 0,5 0,-11 0,6 0,-2 0,-3 0,4 0,-6 0,0 0,-5 0,3 0,-3 0,5 0,-1 0,1 0,0 0,0 0,6 0,-4 0,10 0,-11 0,11 0,10 5,-4-4,11 4,-16-5,2 5,-2-3,1 2,0 1,0-4,-1 5,-5-6,4 0,-10 4,10-4,-11 5,11-5,-10 0,10 6,-11-5,11 4,-10-5,5 0,-2 0,-3 4,12-3,-6 4,3-5,1 0,-11 0,11 0,-10 0,11 0,-6 0,1 0,3 0,-3 0,-1 0,6 0,-11 0,10 0,-5 0,1 0,4 0,-4 0,0 0,-3 0,1-6,-5 5,15-8,-14 8,5-4,0 0,-5 4,-1-5,3 2,-7 3,4-5,-3 6,6-4,-7 3,10-3,-12-1,0 4,4-4,-4 1,10 2,-3-7,4 8,-6-7,0 7,-1-4,1 0,0 4,0-8,0 8,-5-4,3 2,-3 1,5-2,-1-1,1 4,1-4,-7 5,5 0,-10 0,10-4,-9 3,4-4,-2 5,-2 0,6 0,-7 0,4 0,-1 0,-2 0,6 0,-6 0,2-4,-4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25T20:53:47.19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29,'44'0,"-8"0,-5 0,-3 0,4 0,24 0,-18 0,18 0,-9 0,-16 0,14 0,-11 0,-6 0,4 0,-10 0,9 0,-11 0,20 0,-20 0,40 0,-12 0,8-3,13 2,-40-6,31 3,-36 0,8 1,-11 3,1 0,-4-3,18 3,-19-3,15 3,-19 0,3 0,-2 0,7 0,-8 0,8 0,-2 0,3 0,-2 0,0 0,-6 0,3 0,-1 0,4 0,2 0,-3 0,7 0,-7 0,5 0,-4 0,0 0,-2 0,2 0,-9 0,0 0,-1 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25T20:53:55.46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36,'36'0,"-7"0,15 0,-28 0,32 0,-2 0,-19 0,29 0,-30 0,7 0,0 0,4 0,-13 0,12 0,-8 0,-1 0,-1 0,-4 0,4 0,-7 0,11 0,-1 0,4 0,0 0,-2 0,-9 0,9-3,-3 2,-1-6,0 6,-1-5,-3 5,-1-3,-1 1,-7 2,2-2,-6 3,-2 0,4 0,-3-3,5 3,-1-3,0 3,6 0,0 0,3 0,-6 0,3 0,-12 0,4 0,-6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7-25T20:54:14.393"/>
    </inkml:context>
    <inkml:brush xml:id="br0">
      <inkml:brushProperty name="width" value="0.2" units="cm"/>
      <inkml:brushProperty name="height" value="0.4" units="cm"/>
      <inkml:brushProperty name="color" value="#FF8517"/>
      <inkml:brushProperty name="tip" value="rectangle"/>
      <inkml:brushProperty name="rasterOp" value="maskPen"/>
    </inkml:brush>
  </inkml:definitions>
  <inkml:trace contextRef="#ctx0" brushRef="#br0">0 1,'28'0,"-3"0,-9 0,-2 0,2 0,1 0,-3 0,6 0,-2 0,0 0,2 0,0 0,2 0,-3 0,-2 0,-5 0,1 0,0 0,-4 0,3 0,-2 0,2 0,1 0,0 0,-1 0,-2 0,6 0,-6 2,7-1,-5 2,5-3,-3 0,6 0,-6 0,7 0,-8 0,8 0,-3 0,-1 0,4 0,-7 0,6 0,-6 0,8 0,-8 0,9 0,-10 0,4 0,-4 0,-1 0,1 0,4 0,-3 0,2 0,-3 0,0 0,-1 0,1 0,0 0,-1 0,-2 0,2 0,-3 0,10 0,-1 0,1 0,2 0,-8 0,8 0,-7 3,6-2,-6 1,3-2,-5 0,1 3,-4-2,3 2,-2-3,5 0,-5 0,1 0,0 0,0 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rgbClr val="008DD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457200">
              <a:defRPr/>
            </a:pPr>
            <a:endParaRPr lang="fr-CA" dirty="0">
              <a:solidFill>
                <a:srgbClr val="FFFFFF"/>
              </a:solidFill>
            </a:endParaRPr>
          </a:p>
        </p:txBody>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r">
              <a:defRPr sz="5900" spc="-100" baseline="0">
                <a:solidFill>
                  <a:srgbClr val="FFFFFF"/>
                </a:solidFill>
              </a:defRPr>
            </a:lvl1pPr>
          </a:lstStyle>
          <a:p>
            <a:r>
              <a:rPr lang="fr-FR"/>
              <a:t>Modifiez le style du titre</a:t>
            </a:r>
            <a:endParaRPr lang="en-US" dirty="0"/>
          </a:p>
        </p:txBody>
      </p:sp>
      <p:sp>
        <p:nvSpPr>
          <p:cNvPr id="3" name="Subtitle 2"/>
          <p:cNvSpPr>
            <a:spLocks noGrp="1"/>
          </p:cNvSpPr>
          <p:nvPr>
            <p:ph type="subTitle" idx="1"/>
          </p:nvPr>
        </p:nvSpPr>
        <p:spPr>
          <a:xfrm>
            <a:off x="1069848" y="4840725"/>
            <a:ext cx="7315200" cy="914400"/>
          </a:xfrm>
        </p:spPr>
        <p:txBody>
          <a:bodyPr anchor="t">
            <a:normAutofit/>
          </a:bodyPr>
          <a:lstStyle>
            <a:lvl1pPr marL="0" indent="0" algn="r">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968B88E7-AE2B-44E6-9BF7-CB9AB48C7A44}" type="datetimeFigureOut">
              <a:rPr lang="fr-CA" smtClean="0"/>
              <a:t>19-07-26</a:t>
            </a:fld>
            <a:endParaRPr lang="fr-CA"/>
          </a:p>
        </p:txBody>
      </p:sp>
      <p:sp>
        <p:nvSpPr>
          <p:cNvPr id="5" name="Footer Placeholder 4"/>
          <p:cNvSpPr>
            <a:spLocks noGrp="1"/>
          </p:cNvSpPr>
          <p:nvPr>
            <p:ph type="ftr" sz="quarter" idx="11"/>
          </p:nvPr>
        </p:nvSpPr>
        <p:spPr>
          <a:xfrm>
            <a:off x="5439747" y="6356350"/>
            <a:ext cx="4341038" cy="365125"/>
          </a:xfrm>
        </p:spPr>
        <p:txBody>
          <a:bodyPr/>
          <a:lstStyle/>
          <a:p>
            <a:endParaRPr lang="fr-CA"/>
          </a:p>
        </p:txBody>
      </p:sp>
      <p:sp>
        <p:nvSpPr>
          <p:cNvPr id="6" name="Slide Number Placeholder 5"/>
          <p:cNvSpPr>
            <a:spLocks noGrp="1"/>
          </p:cNvSpPr>
          <p:nvPr>
            <p:ph type="sldNum" sz="quarter" idx="12"/>
          </p:nvPr>
        </p:nvSpPr>
        <p:spPr/>
        <p:txBody>
          <a:bodyPr/>
          <a:lstStyle>
            <a:lvl1pPr>
              <a:defRPr>
                <a:solidFill>
                  <a:srgbClr val="008DD4"/>
                </a:solidFill>
              </a:defRPr>
            </a:lvl1pPr>
          </a:lstStyle>
          <a:p>
            <a:fld id="{0F8C367B-649E-4BA3-9946-7C08C89C8A8D}" type="slidenum">
              <a:rPr lang="fr-CA" smtClean="0"/>
              <a:t>‹#›</a:t>
            </a:fld>
            <a:endParaRPr lang="fr-CA"/>
          </a:p>
        </p:txBody>
      </p:sp>
      <p:pic>
        <p:nvPicPr>
          <p:cNvPr id="11" name="Image 10">
            <a:extLst>
              <a:ext uri="{FF2B5EF4-FFF2-40B4-BE49-F238E27FC236}">
                <a16:creationId xmlns:a16="http://schemas.microsoft.com/office/drawing/2014/main" id="{F305D9D2-8A75-4083-B4D0-FCBC92F9BABB}"/>
              </a:ext>
            </a:extLst>
          </p:cNvPr>
          <p:cNvPicPr>
            <a:picLocks noChangeAspect="1"/>
          </p:cNvPicPr>
          <p:nvPr/>
        </p:nvPicPr>
        <p:blipFill>
          <a:blip r:embed="rId2"/>
          <a:stretch>
            <a:fillRect/>
          </a:stretch>
        </p:blipFill>
        <p:spPr>
          <a:xfrm>
            <a:off x="3019971" y="1306750"/>
            <a:ext cx="5365078" cy="1502941"/>
          </a:xfrm>
          <a:prstGeom prst="rect">
            <a:avLst/>
          </a:prstGeom>
        </p:spPr>
      </p:pic>
    </p:spTree>
    <p:extLst>
      <p:ext uri="{BB962C8B-B14F-4D97-AF65-F5344CB8AC3E}">
        <p14:creationId xmlns:p14="http://schemas.microsoft.com/office/powerpoint/2010/main" val="2858529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fr-FR"/>
              <a:t>Modifiez le style du titre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solidFill>
                  <a:schemeClr val="bg2">
                    <a:lumMod val="75000"/>
                  </a:schemeClr>
                </a:solidFill>
              </a:defRPr>
            </a:lvl1pPr>
            <a:lvl2pPr>
              <a:defRPr sz="1800">
                <a:solidFill>
                  <a:schemeClr val="bg2">
                    <a:lumMod val="75000"/>
                  </a:schemeClr>
                </a:solidFill>
              </a:defRPr>
            </a:lvl2pPr>
            <a:lvl3pPr>
              <a:defRPr sz="1600">
                <a:solidFill>
                  <a:schemeClr val="bg2">
                    <a:lumMod val="75000"/>
                  </a:schemeClr>
                </a:solidFill>
              </a:defRPr>
            </a:lvl3pPr>
            <a:lvl4pPr>
              <a:defRPr sz="1400">
                <a:solidFill>
                  <a:schemeClr val="bg2">
                    <a:lumMod val="75000"/>
                  </a:schemeClr>
                </a:solidFill>
              </a:defRPr>
            </a:lvl4pPr>
            <a:lvl5pPr>
              <a:defRPr sz="1400">
                <a:solidFill>
                  <a:schemeClr val="bg2">
                    <a:lumMod val="75000"/>
                  </a:schemeClr>
                </a:solidFill>
              </a:defRPr>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8" name="Date Placeholder 7"/>
          <p:cNvSpPr>
            <a:spLocks noGrp="1"/>
          </p:cNvSpPr>
          <p:nvPr>
            <p:ph type="dt" sz="half" idx="10"/>
          </p:nvPr>
        </p:nvSpPr>
        <p:spPr/>
        <p:txBody>
          <a:bodyPr/>
          <a:lstStyle/>
          <a:p>
            <a:fld id="{968B88E7-AE2B-44E6-9BF7-CB9AB48C7A44}" type="datetimeFigureOut">
              <a:rPr lang="fr-CA" smtClean="0"/>
              <a:t>19-07-26</a:t>
            </a:fld>
            <a:endParaRPr lang="fr-CA"/>
          </a:p>
        </p:txBody>
      </p:sp>
      <p:sp>
        <p:nvSpPr>
          <p:cNvPr id="9" name="Footer Placeholder 8"/>
          <p:cNvSpPr>
            <a:spLocks noGrp="1"/>
          </p:cNvSpPr>
          <p:nvPr>
            <p:ph type="ftr" sz="quarter" idx="11"/>
          </p:nvPr>
        </p:nvSpPr>
        <p:spPr/>
        <p:txBody>
          <a:bodyPr/>
          <a:lstStyle/>
          <a:p>
            <a:endParaRPr lang="fr-CA"/>
          </a:p>
        </p:txBody>
      </p:sp>
      <p:sp>
        <p:nvSpPr>
          <p:cNvPr id="10" name="Slide Number Placeholder 9"/>
          <p:cNvSpPr>
            <a:spLocks noGrp="1"/>
          </p:cNvSpPr>
          <p:nvPr>
            <p:ph type="sldNum" sz="quarter" idx="12"/>
          </p:nvPr>
        </p:nvSpPr>
        <p:spPr/>
        <p:txBody>
          <a:bodyPr/>
          <a:lstStyle/>
          <a:p>
            <a:fld id="{0F8C367B-649E-4BA3-9946-7C08C89C8A8D}" type="slidenum">
              <a:rPr lang="fr-CA" smtClean="0"/>
              <a:t>‹#›</a:t>
            </a:fld>
            <a:endParaRPr lang="fr-CA"/>
          </a:p>
        </p:txBody>
      </p:sp>
    </p:spTree>
    <p:extLst>
      <p:ext uri="{BB962C8B-B14F-4D97-AF65-F5344CB8AC3E}">
        <p14:creationId xmlns:p14="http://schemas.microsoft.com/office/powerpoint/2010/main" val="2721284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8" name="Date Placeholder 7"/>
          <p:cNvSpPr>
            <a:spLocks noGrp="1"/>
          </p:cNvSpPr>
          <p:nvPr>
            <p:ph type="dt" sz="half" idx="10"/>
          </p:nvPr>
        </p:nvSpPr>
        <p:spPr/>
        <p:txBody>
          <a:bodyPr/>
          <a:lstStyle/>
          <a:p>
            <a:fld id="{968B88E7-AE2B-44E6-9BF7-CB9AB48C7A44}" type="datetimeFigureOut">
              <a:rPr lang="fr-CA" smtClean="0"/>
              <a:t>19-07-26</a:t>
            </a:fld>
            <a:endParaRPr lang="fr-CA"/>
          </a:p>
        </p:txBody>
      </p:sp>
      <p:sp>
        <p:nvSpPr>
          <p:cNvPr id="9" name="Footer Placeholder 8"/>
          <p:cNvSpPr>
            <a:spLocks noGrp="1"/>
          </p:cNvSpPr>
          <p:nvPr>
            <p:ph type="ftr" sz="quarter" idx="11"/>
          </p:nvPr>
        </p:nvSpPr>
        <p:spPr>
          <a:xfrm>
            <a:off x="5245331" y="6356350"/>
            <a:ext cx="4165287" cy="365125"/>
          </a:xfrm>
        </p:spPr>
        <p:txBody>
          <a:bodyPr/>
          <a:lstStyle/>
          <a:p>
            <a:endParaRPr lang="fr-CA"/>
          </a:p>
        </p:txBody>
      </p:sp>
      <p:sp>
        <p:nvSpPr>
          <p:cNvPr id="10" name="Slide Number Placeholder 9"/>
          <p:cNvSpPr>
            <a:spLocks noGrp="1"/>
          </p:cNvSpPr>
          <p:nvPr>
            <p:ph type="sldNum" sz="quarter" idx="12"/>
          </p:nvPr>
        </p:nvSpPr>
        <p:spPr/>
        <p:txBody>
          <a:bodyPr/>
          <a:lstStyle/>
          <a:p>
            <a:fld id="{0F8C367B-649E-4BA3-9946-7C08C89C8A8D}" type="slidenum">
              <a:rPr lang="fr-CA" smtClean="0"/>
              <a:t>‹#›</a:t>
            </a:fld>
            <a:endParaRPr lang="fr-CA"/>
          </a:p>
        </p:txBody>
      </p:sp>
    </p:spTree>
    <p:extLst>
      <p:ext uri="{BB962C8B-B14F-4D97-AF65-F5344CB8AC3E}">
        <p14:creationId xmlns:p14="http://schemas.microsoft.com/office/powerpoint/2010/main" val="3103188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68B88E7-AE2B-44E6-9BF7-CB9AB48C7A44}" type="datetimeFigureOut">
              <a:rPr lang="fr-CA" smtClean="0"/>
              <a:t>19-07-26</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0F8C367B-649E-4BA3-9946-7C08C89C8A8D}" type="slidenum">
              <a:rPr lang="fr-CA" smtClean="0"/>
              <a:t>‹#›</a:t>
            </a:fld>
            <a:endParaRPr lang="fr-CA"/>
          </a:p>
        </p:txBody>
      </p:sp>
    </p:spTree>
    <p:extLst>
      <p:ext uri="{BB962C8B-B14F-4D97-AF65-F5344CB8AC3E}">
        <p14:creationId xmlns:p14="http://schemas.microsoft.com/office/powerpoint/2010/main" val="466416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68B88E7-AE2B-44E6-9BF7-CB9AB48C7A44}" type="datetimeFigureOut">
              <a:rPr lang="fr-CA" smtClean="0"/>
              <a:t>19-07-26</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0F8C367B-649E-4BA3-9946-7C08C89C8A8D}" type="slidenum">
              <a:rPr lang="fr-CA" smtClean="0"/>
              <a:t>‹#›</a:t>
            </a:fld>
            <a:endParaRPr lang="fr-CA"/>
          </a:p>
        </p:txBody>
      </p:sp>
    </p:spTree>
    <p:extLst>
      <p:ext uri="{BB962C8B-B14F-4D97-AF65-F5344CB8AC3E}">
        <p14:creationId xmlns:p14="http://schemas.microsoft.com/office/powerpoint/2010/main" val="1674263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rgbClr val="008DD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457200">
              <a:defRPr/>
            </a:pPr>
            <a:endParaRPr lang="fr-CA" dirty="0">
              <a:solidFill>
                <a:srgbClr val="FFFFFF"/>
              </a:solidFill>
            </a:endParaRPr>
          </a:p>
        </p:txBody>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r">
              <a:defRPr sz="5900" spc="-100" baseline="0">
                <a:solidFill>
                  <a:srgbClr val="FFFFFF"/>
                </a:solidFill>
              </a:defRPr>
            </a:lvl1pPr>
          </a:lstStyle>
          <a:p>
            <a:r>
              <a:rPr lang="fr-FR"/>
              <a:t>Modifiez le style du titre</a:t>
            </a:r>
            <a:endParaRPr lang="en-US" dirty="0"/>
          </a:p>
        </p:txBody>
      </p:sp>
      <p:sp>
        <p:nvSpPr>
          <p:cNvPr id="3" name="Subtitle 2"/>
          <p:cNvSpPr>
            <a:spLocks noGrp="1"/>
          </p:cNvSpPr>
          <p:nvPr>
            <p:ph type="subTitle" idx="1"/>
          </p:nvPr>
        </p:nvSpPr>
        <p:spPr>
          <a:xfrm>
            <a:off x="1069848" y="4840725"/>
            <a:ext cx="7315200" cy="914400"/>
          </a:xfrm>
        </p:spPr>
        <p:txBody>
          <a:bodyPr anchor="t">
            <a:normAutofit/>
          </a:bodyPr>
          <a:lstStyle>
            <a:lvl1pPr marL="0" indent="0" algn="r">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pPr>
              <a:defRPr/>
            </a:pPr>
            <a:fld id="{8B925700-2860-4AD2-A601-A30FE00D5908}" type="datetime1">
              <a:rPr lang="fr-CA" smtClean="0">
                <a:solidFill>
                  <a:srgbClr val="5C5C5C">
                    <a:lumMod val="50000"/>
                    <a:lumOff val="50000"/>
                  </a:srgbClr>
                </a:solidFill>
              </a:rPr>
              <a:pPr>
                <a:defRPr/>
              </a:pPr>
              <a:t>19-07-26</a:t>
            </a:fld>
            <a:endParaRPr lang="en-US" dirty="0">
              <a:solidFill>
                <a:srgbClr val="5C5C5C">
                  <a:lumMod val="50000"/>
                  <a:lumOff val="50000"/>
                </a:srgbClr>
              </a:solidFill>
            </a:endParaRPr>
          </a:p>
        </p:txBody>
      </p:sp>
      <p:sp>
        <p:nvSpPr>
          <p:cNvPr id="5" name="Footer Placeholder 4"/>
          <p:cNvSpPr>
            <a:spLocks noGrp="1"/>
          </p:cNvSpPr>
          <p:nvPr>
            <p:ph type="ftr" sz="quarter" idx="11"/>
          </p:nvPr>
        </p:nvSpPr>
        <p:spPr>
          <a:xfrm>
            <a:off x="5439747" y="6356350"/>
            <a:ext cx="4341038" cy="365125"/>
          </a:xfrm>
        </p:spPr>
        <p:txBody>
          <a:bodyPr/>
          <a:lstStyle/>
          <a:p>
            <a:pPr>
              <a:defRPr/>
            </a:pPr>
            <a:r>
              <a:rPr lang="en-US" dirty="0" err="1">
                <a:solidFill>
                  <a:srgbClr val="5C5C5C">
                    <a:lumMod val="50000"/>
                    <a:lumOff val="50000"/>
                  </a:srgbClr>
                </a:solidFill>
              </a:rPr>
              <a:t>Titre</a:t>
            </a:r>
            <a:r>
              <a:rPr lang="en-US" dirty="0">
                <a:solidFill>
                  <a:srgbClr val="5C5C5C">
                    <a:lumMod val="50000"/>
                    <a:lumOff val="50000"/>
                  </a:srgbClr>
                </a:solidFill>
              </a:rPr>
              <a:t> de la </a:t>
            </a:r>
            <a:r>
              <a:rPr lang="en-US" dirty="0" err="1">
                <a:solidFill>
                  <a:srgbClr val="5C5C5C">
                    <a:lumMod val="50000"/>
                    <a:lumOff val="50000"/>
                  </a:srgbClr>
                </a:solidFill>
              </a:rPr>
              <a:t>présentation</a:t>
            </a:r>
            <a:endParaRPr lang="en-US" dirty="0">
              <a:solidFill>
                <a:srgbClr val="5C5C5C">
                  <a:lumMod val="50000"/>
                  <a:lumOff val="50000"/>
                </a:srgbClr>
              </a:solidFill>
            </a:endParaRPr>
          </a:p>
        </p:txBody>
      </p:sp>
      <p:sp>
        <p:nvSpPr>
          <p:cNvPr id="6" name="Slide Number Placeholder 5"/>
          <p:cNvSpPr>
            <a:spLocks noGrp="1"/>
          </p:cNvSpPr>
          <p:nvPr>
            <p:ph type="sldNum" sz="quarter" idx="12"/>
          </p:nvPr>
        </p:nvSpPr>
        <p:spPr/>
        <p:txBody>
          <a:bodyPr/>
          <a:lstStyle>
            <a:lvl1pPr>
              <a:defRPr>
                <a:solidFill>
                  <a:srgbClr val="008DD4"/>
                </a:solidFill>
              </a:defRPr>
            </a:lvl1pPr>
          </a:lstStyle>
          <a:p>
            <a:pPr>
              <a:defRPr/>
            </a:pPr>
            <a:fld id="{4FAB73BC-B049-4115-A692-8D63A059BFB8}" type="slidenum">
              <a:rPr lang="en-US" smtClean="0"/>
              <a:pPr>
                <a:defRPr/>
              </a:pPr>
              <a:t>‹#›</a:t>
            </a:fld>
            <a:endParaRPr lang="en-US" dirty="0"/>
          </a:p>
        </p:txBody>
      </p:sp>
      <p:pic>
        <p:nvPicPr>
          <p:cNvPr id="11" name="Image 10">
            <a:extLst>
              <a:ext uri="{FF2B5EF4-FFF2-40B4-BE49-F238E27FC236}">
                <a16:creationId xmlns:a16="http://schemas.microsoft.com/office/drawing/2014/main" id="{F305D9D2-8A75-4083-B4D0-FCBC92F9BABB}"/>
              </a:ext>
            </a:extLst>
          </p:cNvPr>
          <p:cNvPicPr>
            <a:picLocks noChangeAspect="1"/>
          </p:cNvPicPr>
          <p:nvPr/>
        </p:nvPicPr>
        <p:blipFill>
          <a:blip r:embed="rId2"/>
          <a:stretch>
            <a:fillRect/>
          </a:stretch>
        </p:blipFill>
        <p:spPr>
          <a:xfrm>
            <a:off x="3019971" y="1306750"/>
            <a:ext cx="5365078" cy="1502941"/>
          </a:xfrm>
          <a:prstGeom prst="rect">
            <a:avLst/>
          </a:prstGeom>
        </p:spPr>
      </p:pic>
    </p:spTree>
    <p:extLst>
      <p:ext uri="{BB962C8B-B14F-4D97-AF65-F5344CB8AC3E}">
        <p14:creationId xmlns:p14="http://schemas.microsoft.com/office/powerpoint/2010/main" val="297775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2947482" cy="4601183"/>
          </a:xfrm>
          <a:noFill/>
        </p:spPr>
        <p:txBody>
          <a:bodyPr/>
          <a:lstStyle/>
          <a:p>
            <a:r>
              <a:rPr lang="fr-FR"/>
              <a:t>Modifiez le style du titre</a:t>
            </a:r>
            <a:endParaRPr lang="en-US" dirty="0"/>
          </a:p>
        </p:txBody>
      </p:sp>
      <p:sp>
        <p:nvSpPr>
          <p:cNvPr id="3" name="Content Placeholder 2"/>
          <p:cNvSpPr>
            <a:spLocks noGrp="1"/>
          </p:cNvSpPr>
          <p:nvPr>
            <p:ph idx="1"/>
          </p:nvPr>
        </p:nvSpPr>
        <p:spPr/>
        <p:txBody>
          <a:bodyPr/>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a:defRPr/>
            </a:pPr>
            <a:fld id="{94151104-EA5F-425C-95EC-43C54287E8A2}" type="datetime1">
              <a:rPr lang="fr-CA" smtClean="0">
                <a:solidFill>
                  <a:srgbClr val="5C5C5C">
                    <a:lumMod val="50000"/>
                    <a:lumOff val="50000"/>
                  </a:srgbClr>
                </a:solidFill>
              </a:rPr>
              <a:pPr>
                <a:defRPr/>
              </a:pPr>
              <a:t>19-07-26</a:t>
            </a:fld>
            <a:endParaRPr lang="en-US" dirty="0">
              <a:solidFill>
                <a:srgbClr val="5C5C5C">
                  <a:lumMod val="50000"/>
                  <a:lumOff val="50000"/>
                </a:srgbClr>
              </a:solidFill>
            </a:endParaRPr>
          </a:p>
        </p:txBody>
      </p:sp>
      <p:sp>
        <p:nvSpPr>
          <p:cNvPr id="5" name="Footer Placeholder 4"/>
          <p:cNvSpPr>
            <a:spLocks noGrp="1"/>
          </p:cNvSpPr>
          <p:nvPr>
            <p:ph type="ftr" sz="quarter" idx="11"/>
          </p:nvPr>
        </p:nvSpPr>
        <p:spPr>
          <a:xfrm>
            <a:off x="5430416" y="6356350"/>
            <a:ext cx="4350369" cy="365125"/>
          </a:xfrm>
        </p:spPr>
        <p:txBody>
          <a:bodyPr/>
          <a:lstStyle/>
          <a:p>
            <a:pPr>
              <a:defRPr/>
            </a:pPr>
            <a:r>
              <a:rPr lang="en-US" dirty="0" err="1">
                <a:solidFill>
                  <a:srgbClr val="5C5C5C">
                    <a:lumMod val="50000"/>
                    <a:lumOff val="50000"/>
                  </a:srgbClr>
                </a:solidFill>
              </a:rPr>
              <a:t>Titre</a:t>
            </a:r>
            <a:r>
              <a:rPr lang="en-US" dirty="0">
                <a:solidFill>
                  <a:srgbClr val="5C5C5C">
                    <a:lumMod val="50000"/>
                    <a:lumOff val="50000"/>
                  </a:srgbClr>
                </a:solidFill>
              </a:rPr>
              <a:t> de la </a:t>
            </a:r>
            <a:r>
              <a:rPr lang="en-US" dirty="0" err="1">
                <a:solidFill>
                  <a:srgbClr val="5C5C5C">
                    <a:lumMod val="50000"/>
                    <a:lumOff val="50000"/>
                  </a:srgbClr>
                </a:solidFill>
              </a:rPr>
              <a:t>présentation</a:t>
            </a:r>
            <a:endParaRPr lang="en-US" dirty="0">
              <a:solidFill>
                <a:srgbClr val="5C5C5C">
                  <a:lumMod val="50000"/>
                  <a:lumOff val="50000"/>
                </a:srgbClr>
              </a:solidFill>
            </a:endParaRPr>
          </a:p>
        </p:txBody>
      </p:sp>
      <p:sp>
        <p:nvSpPr>
          <p:cNvPr id="6" name="Slide Number Placeholder 5"/>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spTree>
    <p:extLst>
      <p:ext uri="{BB962C8B-B14F-4D97-AF65-F5344CB8AC3E}">
        <p14:creationId xmlns:p14="http://schemas.microsoft.com/office/powerpoint/2010/main" val="1926096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fr-FR"/>
              <a:t>Modifiez le style du titre</a:t>
            </a:r>
            <a:endParaRPr lang="en-US" dirty="0"/>
          </a:p>
        </p:txBody>
      </p:sp>
      <p:sp>
        <p:nvSpPr>
          <p:cNvPr id="3" name="Content Placeholder 2"/>
          <p:cNvSpPr>
            <a:spLocks noGrp="1"/>
          </p:cNvSpPr>
          <p:nvPr>
            <p:ph idx="1"/>
          </p:nvPr>
        </p:nvSpPr>
        <p:spPr/>
        <p:txBody>
          <a:bodyPr/>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a:defRPr/>
            </a:pPr>
            <a:fld id="{94151104-EA5F-425C-95EC-43C54287E8A2}" type="datetime1">
              <a:rPr lang="fr-CA" smtClean="0">
                <a:solidFill>
                  <a:srgbClr val="5C5C5C">
                    <a:lumMod val="50000"/>
                    <a:lumOff val="50000"/>
                  </a:srgbClr>
                </a:solidFill>
              </a:rPr>
              <a:pPr>
                <a:defRPr/>
              </a:pPr>
              <a:t>19-07-26</a:t>
            </a:fld>
            <a:endParaRPr lang="en-US" dirty="0">
              <a:solidFill>
                <a:srgbClr val="5C5C5C">
                  <a:lumMod val="50000"/>
                  <a:lumOff val="50000"/>
                </a:srgbClr>
              </a:solidFill>
            </a:endParaRPr>
          </a:p>
        </p:txBody>
      </p:sp>
      <p:sp>
        <p:nvSpPr>
          <p:cNvPr id="5" name="Footer Placeholder 4"/>
          <p:cNvSpPr>
            <a:spLocks noGrp="1"/>
          </p:cNvSpPr>
          <p:nvPr>
            <p:ph type="ftr" sz="quarter" idx="11"/>
          </p:nvPr>
        </p:nvSpPr>
        <p:spPr>
          <a:xfrm>
            <a:off x="5430416" y="6356350"/>
            <a:ext cx="4350369" cy="365125"/>
          </a:xfrm>
        </p:spPr>
        <p:txBody>
          <a:bodyPr/>
          <a:lstStyle/>
          <a:p>
            <a:pPr>
              <a:defRPr/>
            </a:pPr>
            <a:r>
              <a:rPr lang="en-US" dirty="0" err="1">
                <a:solidFill>
                  <a:srgbClr val="5C5C5C">
                    <a:lumMod val="50000"/>
                    <a:lumOff val="50000"/>
                  </a:srgbClr>
                </a:solidFill>
              </a:rPr>
              <a:t>Titre</a:t>
            </a:r>
            <a:r>
              <a:rPr lang="en-US" dirty="0">
                <a:solidFill>
                  <a:srgbClr val="5C5C5C">
                    <a:lumMod val="50000"/>
                    <a:lumOff val="50000"/>
                  </a:srgbClr>
                </a:solidFill>
              </a:rPr>
              <a:t> de la </a:t>
            </a:r>
            <a:r>
              <a:rPr lang="en-US" dirty="0" err="1">
                <a:solidFill>
                  <a:srgbClr val="5C5C5C">
                    <a:lumMod val="50000"/>
                    <a:lumOff val="50000"/>
                  </a:srgbClr>
                </a:solidFill>
              </a:rPr>
              <a:t>présentation</a:t>
            </a:r>
            <a:endParaRPr lang="en-US" dirty="0">
              <a:solidFill>
                <a:srgbClr val="5C5C5C">
                  <a:lumMod val="50000"/>
                  <a:lumOff val="50000"/>
                </a:srgbClr>
              </a:solidFill>
            </a:endParaRPr>
          </a:p>
        </p:txBody>
      </p:sp>
      <p:sp>
        <p:nvSpPr>
          <p:cNvPr id="6" name="Slide Number Placeholder 5"/>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spTree>
    <p:extLst>
      <p:ext uri="{BB962C8B-B14F-4D97-AF65-F5344CB8AC3E}">
        <p14:creationId xmlns:p14="http://schemas.microsoft.com/office/powerpoint/2010/main" val="3302232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pPr>
              <a:defRPr/>
            </a:pPr>
            <a:fld id="{75AFB5D6-4F61-4684-8A0E-41305440B654}" type="datetime1">
              <a:rPr lang="fr-CA" smtClean="0">
                <a:solidFill>
                  <a:srgbClr val="5C5C5C">
                    <a:lumMod val="50000"/>
                    <a:lumOff val="50000"/>
                  </a:srgbClr>
                </a:solidFill>
              </a:rPr>
              <a:pPr>
                <a:defRPr/>
              </a:pPr>
              <a:t>19-07-26</a:t>
            </a:fld>
            <a:endParaRPr lang="en-US" dirty="0">
              <a:solidFill>
                <a:srgbClr val="5C5C5C">
                  <a:lumMod val="50000"/>
                  <a:lumOff val="50000"/>
                </a:srgbClr>
              </a:solidFill>
            </a:endParaRPr>
          </a:p>
        </p:txBody>
      </p:sp>
      <p:sp>
        <p:nvSpPr>
          <p:cNvPr id="5" name="Footer Placeholder 4"/>
          <p:cNvSpPr>
            <a:spLocks noGrp="1"/>
          </p:cNvSpPr>
          <p:nvPr>
            <p:ph type="ftr" sz="quarter" idx="11"/>
          </p:nvPr>
        </p:nvSpPr>
        <p:spPr/>
        <p:txBody>
          <a:bodyPr/>
          <a:lstStyle/>
          <a:p>
            <a:pPr>
              <a:defRPr/>
            </a:pPr>
            <a:r>
              <a:rPr lang="en-US">
                <a:solidFill>
                  <a:srgbClr val="5C5C5C">
                    <a:lumMod val="50000"/>
                    <a:lumOff val="50000"/>
                  </a:srgbClr>
                </a:solidFill>
              </a:rPr>
              <a:t>Titre de la présentation</a:t>
            </a:r>
            <a:endParaRPr lang="en-US" dirty="0">
              <a:solidFill>
                <a:srgbClr val="5C5C5C">
                  <a:lumMod val="50000"/>
                  <a:lumOff val="50000"/>
                </a:srgbClr>
              </a:solidFill>
            </a:endParaRPr>
          </a:p>
        </p:txBody>
      </p:sp>
      <p:sp>
        <p:nvSpPr>
          <p:cNvPr id="6" name="Slide Number Placeholder 5"/>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spTree>
    <p:extLst>
      <p:ext uri="{BB962C8B-B14F-4D97-AF65-F5344CB8AC3E}">
        <p14:creationId xmlns:p14="http://schemas.microsoft.com/office/powerpoint/2010/main" val="144568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Date Placeholder 7"/>
          <p:cNvSpPr>
            <a:spLocks noGrp="1"/>
          </p:cNvSpPr>
          <p:nvPr>
            <p:ph type="dt" sz="half" idx="10"/>
          </p:nvPr>
        </p:nvSpPr>
        <p:spPr/>
        <p:txBody>
          <a:bodyPr/>
          <a:lstStyle/>
          <a:p>
            <a:pPr>
              <a:defRPr/>
            </a:pPr>
            <a:fld id="{B582F8A0-D94C-4AE6-8A55-FEEC9AB57C81}" type="datetime1">
              <a:rPr lang="fr-CA" smtClean="0">
                <a:solidFill>
                  <a:srgbClr val="5C5C5C">
                    <a:lumMod val="50000"/>
                    <a:lumOff val="50000"/>
                  </a:srgbClr>
                </a:solidFill>
              </a:rPr>
              <a:pPr>
                <a:defRPr/>
              </a:pPr>
              <a:t>19-07-26</a:t>
            </a:fld>
            <a:endParaRPr lang="en-US" dirty="0">
              <a:solidFill>
                <a:srgbClr val="5C5C5C">
                  <a:lumMod val="50000"/>
                  <a:lumOff val="50000"/>
                </a:srgbClr>
              </a:solidFill>
            </a:endParaRPr>
          </a:p>
        </p:txBody>
      </p:sp>
      <p:sp>
        <p:nvSpPr>
          <p:cNvPr id="9" name="Footer Placeholder 8"/>
          <p:cNvSpPr>
            <a:spLocks noGrp="1"/>
          </p:cNvSpPr>
          <p:nvPr>
            <p:ph type="ftr" sz="quarter" idx="11"/>
          </p:nvPr>
        </p:nvSpPr>
        <p:spPr/>
        <p:txBody>
          <a:bodyPr/>
          <a:lstStyle/>
          <a:p>
            <a:pPr>
              <a:defRPr/>
            </a:pPr>
            <a:r>
              <a:rPr lang="en-US">
                <a:solidFill>
                  <a:srgbClr val="5C5C5C">
                    <a:lumMod val="50000"/>
                    <a:lumOff val="50000"/>
                  </a:srgbClr>
                </a:solidFill>
              </a:rPr>
              <a:t>Titre de la présentation</a:t>
            </a:r>
            <a:endParaRPr lang="en-US" dirty="0">
              <a:solidFill>
                <a:srgbClr val="5C5C5C">
                  <a:lumMod val="50000"/>
                  <a:lumOff val="50000"/>
                </a:srgbClr>
              </a:solidFill>
            </a:endParaRPr>
          </a:p>
        </p:txBody>
      </p:sp>
      <p:sp>
        <p:nvSpPr>
          <p:cNvPr id="10" name="Slide Number Placeholder 9"/>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spTree>
    <p:extLst>
      <p:ext uri="{BB962C8B-B14F-4D97-AF65-F5344CB8AC3E}">
        <p14:creationId xmlns:p14="http://schemas.microsoft.com/office/powerpoint/2010/main" val="27033553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bg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Content Placeholder 3"/>
          <p:cNvSpPr>
            <a:spLocks noGrp="1"/>
          </p:cNvSpPr>
          <p:nvPr>
            <p:ph sz="half" idx="2"/>
          </p:nvPr>
        </p:nvSpPr>
        <p:spPr>
          <a:xfrm>
            <a:off x="3867912" y="1930936"/>
            <a:ext cx="3474720" cy="4023360"/>
          </a:xfrm>
        </p:spPr>
        <p:txBody>
          <a:bodyPr/>
          <a:lstStyle>
            <a:lvl1pPr>
              <a:defRPr sz="2000">
                <a:solidFill>
                  <a:schemeClr val="bg2">
                    <a:lumMod val="75000"/>
                  </a:schemeClr>
                </a:solidFill>
              </a:defRPr>
            </a:lvl1pPr>
            <a:lvl2pPr>
              <a:defRPr sz="1800">
                <a:solidFill>
                  <a:schemeClr val="bg2">
                    <a:lumMod val="75000"/>
                  </a:schemeClr>
                </a:solidFill>
              </a:defRPr>
            </a:lvl2pPr>
            <a:lvl3pPr>
              <a:defRPr sz="1600">
                <a:solidFill>
                  <a:schemeClr val="bg2">
                    <a:lumMod val="75000"/>
                  </a:schemeClr>
                </a:solidFill>
              </a:defRPr>
            </a:lvl3pPr>
            <a:lvl4pPr>
              <a:defRPr sz="1400">
                <a:solidFill>
                  <a:schemeClr val="bg2">
                    <a:lumMod val="75000"/>
                  </a:schemeClr>
                </a:solidFill>
              </a:defRPr>
            </a:lvl4pPr>
            <a:lvl5pPr>
              <a:defRPr sz="1400">
                <a:solidFill>
                  <a:schemeClr val="bg2">
                    <a:lumMod val="75000"/>
                  </a:schemeClr>
                </a:solidFill>
              </a:defRPr>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bg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Content Placeholder 5"/>
          <p:cNvSpPr>
            <a:spLocks noGrp="1"/>
          </p:cNvSpPr>
          <p:nvPr>
            <p:ph sz="quarter" idx="4"/>
          </p:nvPr>
        </p:nvSpPr>
        <p:spPr>
          <a:xfrm>
            <a:off x="7818463" y="1930936"/>
            <a:ext cx="3474720" cy="4023360"/>
          </a:xfrm>
        </p:spPr>
        <p:txBody>
          <a:bodyPr/>
          <a:lstStyle>
            <a:lvl1pPr>
              <a:defRPr sz="2000">
                <a:solidFill>
                  <a:schemeClr val="bg2">
                    <a:lumMod val="75000"/>
                  </a:schemeClr>
                </a:solidFill>
              </a:defRPr>
            </a:lvl1pPr>
            <a:lvl2pPr>
              <a:defRPr sz="1800">
                <a:solidFill>
                  <a:schemeClr val="bg2">
                    <a:lumMod val="75000"/>
                  </a:schemeClr>
                </a:solidFill>
              </a:defRPr>
            </a:lvl2pPr>
            <a:lvl3pPr>
              <a:defRPr sz="1600">
                <a:solidFill>
                  <a:schemeClr val="bg2">
                    <a:lumMod val="75000"/>
                  </a:schemeClr>
                </a:solidFill>
              </a:defRPr>
            </a:lvl3pPr>
            <a:lvl4pPr>
              <a:defRPr sz="1400">
                <a:solidFill>
                  <a:schemeClr val="bg2">
                    <a:lumMod val="75000"/>
                  </a:schemeClr>
                </a:solidFill>
              </a:defRPr>
            </a:lvl4pPr>
            <a:lvl5pPr>
              <a:defRPr sz="1400">
                <a:solidFill>
                  <a:schemeClr val="bg2">
                    <a:lumMod val="75000"/>
                  </a:schemeClr>
                </a:solidFill>
              </a:defRPr>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2" name="Date Placeholder 1"/>
          <p:cNvSpPr>
            <a:spLocks noGrp="1"/>
          </p:cNvSpPr>
          <p:nvPr>
            <p:ph type="dt" sz="half" idx="10"/>
          </p:nvPr>
        </p:nvSpPr>
        <p:spPr/>
        <p:txBody>
          <a:bodyPr/>
          <a:lstStyle/>
          <a:p>
            <a:pPr>
              <a:defRPr/>
            </a:pPr>
            <a:fld id="{A6D4EB0B-BE8C-48CF-8900-D39A0D9A6612}" type="datetime1">
              <a:rPr lang="fr-CA" smtClean="0">
                <a:solidFill>
                  <a:srgbClr val="5C5C5C">
                    <a:lumMod val="50000"/>
                    <a:lumOff val="50000"/>
                  </a:srgbClr>
                </a:solidFill>
              </a:rPr>
              <a:pPr>
                <a:defRPr/>
              </a:pPr>
              <a:t>19-07-26</a:t>
            </a:fld>
            <a:endParaRPr lang="en-US" dirty="0">
              <a:solidFill>
                <a:srgbClr val="5C5C5C">
                  <a:lumMod val="50000"/>
                  <a:lumOff val="50000"/>
                </a:srgbClr>
              </a:solidFill>
            </a:endParaRPr>
          </a:p>
        </p:txBody>
      </p:sp>
      <p:sp>
        <p:nvSpPr>
          <p:cNvPr id="11" name="Footer Placeholder 10"/>
          <p:cNvSpPr>
            <a:spLocks noGrp="1"/>
          </p:cNvSpPr>
          <p:nvPr>
            <p:ph type="ftr" sz="quarter" idx="11"/>
          </p:nvPr>
        </p:nvSpPr>
        <p:spPr/>
        <p:txBody>
          <a:bodyPr/>
          <a:lstStyle/>
          <a:p>
            <a:pPr>
              <a:defRPr/>
            </a:pPr>
            <a:r>
              <a:rPr lang="en-US">
                <a:solidFill>
                  <a:srgbClr val="5C5C5C">
                    <a:lumMod val="50000"/>
                    <a:lumOff val="50000"/>
                  </a:srgbClr>
                </a:solidFill>
              </a:rPr>
              <a:t>Titre de la présentation</a:t>
            </a:r>
            <a:endParaRPr lang="en-US" dirty="0">
              <a:solidFill>
                <a:srgbClr val="5C5C5C">
                  <a:lumMod val="50000"/>
                  <a:lumOff val="50000"/>
                </a:srgbClr>
              </a:solidFill>
            </a:endParaRPr>
          </a:p>
        </p:txBody>
      </p:sp>
      <p:sp>
        <p:nvSpPr>
          <p:cNvPr id="12" name="Slide Number Placeholder 11"/>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spTree>
    <p:extLst>
      <p:ext uri="{BB962C8B-B14F-4D97-AF65-F5344CB8AC3E}">
        <p14:creationId xmlns:p14="http://schemas.microsoft.com/office/powerpoint/2010/main" val="2507925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2947482" cy="4601183"/>
          </a:xfrm>
          <a:noFill/>
        </p:spPr>
        <p:txBody>
          <a:bodyPr/>
          <a:lstStyle/>
          <a:p>
            <a:r>
              <a:rPr lang="fr-FR"/>
              <a:t>Modifiez le style du titre</a:t>
            </a:r>
            <a:endParaRPr lang="en-US" dirty="0"/>
          </a:p>
        </p:txBody>
      </p:sp>
      <p:sp>
        <p:nvSpPr>
          <p:cNvPr id="3" name="Content Placeholder 2"/>
          <p:cNvSpPr>
            <a:spLocks noGrp="1"/>
          </p:cNvSpPr>
          <p:nvPr>
            <p:ph idx="1"/>
          </p:nvPr>
        </p:nvSpPr>
        <p:spPr/>
        <p:txBody>
          <a:bodyPr/>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68B88E7-AE2B-44E6-9BF7-CB9AB48C7A44}" type="datetimeFigureOut">
              <a:rPr lang="fr-CA" smtClean="0"/>
              <a:t>19-07-26</a:t>
            </a:fld>
            <a:endParaRPr lang="fr-CA"/>
          </a:p>
        </p:txBody>
      </p:sp>
      <p:sp>
        <p:nvSpPr>
          <p:cNvPr id="5" name="Footer Placeholder 4"/>
          <p:cNvSpPr>
            <a:spLocks noGrp="1"/>
          </p:cNvSpPr>
          <p:nvPr>
            <p:ph type="ftr" sz="quarter" idx="11"/>
          </p:nvPr>
        </p:nvSpPr>
        <p:spPr>
          <a:xfrm>
            <a:off x="5430416" y="6356350"/>
            <a:ext cx="4350369" cy="365125"/>
          </a:xfrm>
        </p:spPr>
        <p:txBody>
          <a:bodyPr/>
          <a:lstStyle/>
          <a:p>
            <a:endParaRPr lang="fr-CA"/>
          </a:p>
        </p:txBody>
      </p:sp>
      <p:sp>
        <p:nvSpPr>
          <p:cNvPr id="6" name="Slide Number Placeholder 5"/>
          <p:cNvSpPr>
            <a:spLocks noGrp="1"/>
          </p:cNvSpPr>
          <p:nvPr>
            <p:ph type="sldNum" sz="quarter" idx="12"/>
          </p:nvPr>
        </p:nvSpPr>
        <p:spPr/>
        <p:txBody>
          <a:bodyPr/>
          <a:lstStyle/>
          <a:p>
            <a:fld id="{0F8C367B-649E-4BA3-9946-7C08C89C8A8D}" type="slidenum">
              <a:rPr lang="fr-CA" smtClean="0"/>
              <a:t>‹#›</a:t>
            </a:fld>
            <a:endParaRPr lang="fr-CA"/>
          </a:p>
        </p:txBody>
      </p:sp>
    </p:spTree>
    <p:extLst>
      <p:ext uri="{BB962C8B-B14F-4D97-AF65-F5344CB8AC3E}">
        <p14:creationId xmlns:p14="http://schemas.microsoft.com/office/powerpoint/2010/main" val="255594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2" name="Date Placeholder 1"/>
          <p:cNvSpPr>
            <a:spLocks noGrp="1"/>
          </p:cNvSpPr>
          <p:nvPr>
            <p:ph type="dt" sz="half" idx="10"/>
          </p:nvPr>
        </p:nvSpPr>
        <p:spPr/>
        <p:txBody>
          <a:bodyPr/>
          <a:lstStyle/>
          <a:p>
            <a:pPr>
              <a:defRPr/>
            </a:pPr>
            <a:fld id="{BC0DC4A3-C0DC-4DBA-A632-266F540533FE}" type="datetime1">
              <a:rPr lang="fr-CA" smtClean="0">
                <a:solidFill>
                  <a:srgbClr val="5C5C5C">
                    <a:lumMod val="50000"/>
                    <a:lumOff val="50000"/>
                  </a:srgbClr>
                </a:solidFill>
              </a:rPr>
              <a:pPr>
                <a:defRPr/>
              </a:pPr>
              <a:t>19-07-26</a:t>
            </a:fld>
            <a:endParaRPr lang="en-US" dirty="0">
              <a:solidFill>
                <a:srgbClr val="5C5C5C">
                  <a:lumMod val="50000"/>
                  <a:lumOff val="50000"/>
                </a:srgbClr>
              </a:solidFill>
            </a:endParaRPr>
          </a:p>
        </p:txBody>
      </p:sp>
      <p:sp>
        <p:nvSpPr>
          <p:cNvPr id="7" name="Footer Placeholder 6"/>
          <p:cNvSpPr>
            <a:spLocks noGrp="1"/>
          </p:cNvSpPr>
          <p:nvPr>
            <p:ph type="ftr" sz="quarter" idx="11"/>
          </p:nvPr>
        </p:nvSpPr>
        <p:spPr/>
        <p:txBody>
          <a:bodyPr/>
          <a:lstStyle/>
          <a:p>
            <a:pPr>
              <a:defRPr/>
            </a:pPr>
            <a:r>
              <a:rPr lang="en-US">
                <a:solidFill>
                  <a:srgbClr val="5C5C5C">
                    <a:lumMod val="50000"/>
                    <a:lumOff val="50000"/>
                  </a:srgbClr>
                </a:solidFill>
              </a:rPr>
              <a:t>Titre de la présentation</a:t>
            </a:r>
            <a:endParaRPr lang="en-US" dirty="0">
              <a:solidFill>
                <a:srgbClr val="5C5C5C">
                  <a:lumMod val="50000"/>
                  <a:lumOff val="50000"/>
                </a:srgbClr>
              </a:solidFill>
            </a:endParaRPr>
          </a:p>
        </p:txBody>
      </p:sp>
      <p:sp>
        <p:nvSpPr>
          <p:cNvPr id="8" name="Slide Number Placeholder 7"/>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spTree>
    <p:extLst>
      <p:ext uri="{BB962C8B-B14F-4D97-AF65-F5344CB8AC3E}">
        <p14:creationId xmlns:p14="http://schemas.microsoft.com/office/powerpoint/2010/main" val="3369832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Vid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6089503" y="6353197"/>
            <a:ext cx="4480997" cy="365125"/>
          </a:xfrm>
        </p:spPr>
        <p:txBody>
          <a:bodyPr/>
          <a:lstStyle/>
          <a:p>
            <a:pPr>
              <a:defRPr/>
            </a:pPr>
            <a:r>
              <a:rPr lang="en-US" dirty="0" err="1">
                <a:solidFill>
                  <a:srgbClr val="5C5C5C">
                    <a:lumMod val="50000"/>
                    <a:lumOff val="50000"/>
                  </a:srgbClr>
                </a:solidFill>
              </a:rPr>
              <a:t>Titre</a:t>
            </a:r>
            <a:r>
              <a:rPr lang="en-US" dirty="0">
                <a:solidFill>
                  <a:srgbClr val="5C5C5C">
                    <a:lumMod val="50000"/>
                    <a:lumOff val="50000"/>
                  </a:srgbClr>
                </a:solidFill>
              </a:rPr>
              <a:t> de la </a:t>
            </a:r>
            <a:r>
              <a:rPr lang="en-US" dirty="0" err="1">
                <a:solidFill>
                  <a:srgbClr val="5C5C5C">
                    <a:lumMod val="50000"/>
                    <a:lumOff val="50000"/>
                  </a:srgbClr>
                </a:solidFill>
              </a:rPr>
              <a:t>présentation</a:t>
            </a:r>
            <a:endParaRPr lang="en-US" dirty="0">
              <a:solidFill>
                <a:srgbClr val="5C5C5C">
                  <a:lumMod val="50000"/>
                  <a:lumOff val="50000"/>
                </a:srgbClr>
              </a:solidFill>
            </a:endParaRPr>
          </a:p>
        </p:txBody>
      </p:sp>
      <p:sp>
        <p:nvSpPr>
          <p:cNvPr id="7" name="Slide Number Placeholder 6"/>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pic>
        <p:nvPicPr>
          <p:cNvPr id="9" name="Picture 8">
            <a:extLst>
              <a:ext uri="{FF2B5EF4-FFF2-40B4-BE49-F238E27FC236}">
                <a16:creationId xmlns:a16="http://schemas.microsoft.com/office/drawing/2014/main" id="{8C5C20F6-E52F-4C2C-944E-E4B85957C7F8}"/>
              </a:ext>
            </a:extLst>
          </p:cNvPr>
          <p:cNvPicPr>
            <a:picLocks noChangeAspect="1"/>
          </p:cNvPicPr>
          <p:nvPr/>
        </p:nvPicPr>
        <p:blipFill>
          <a:blip r:embed="rId2"/>
          <a:stretch>
            <a:fillRect/>
          </a:stretch>
        </p:blipFill>
        <p:spPr>
          <a:xfrm>
            <a:off x="1834247" y="6353197"/>
            <a:ext cx="1336440" cy="497091"/>
          </a:xfrm>
          <a:prstGeom prst="rect">
            <a:avLst/>
          </a:prstGeom>
        </p:spPr>
      </p:pic>
      <p:sp>
        <p:nvSpPr>
          <p:cNvPr id="10" name="Rectangle 9">
            <a:extLst>
              <a:ext uri="{FF2B5EF4-FFF2-40B4-BE49-F238E27FC236}">
                <a16:creationId xmlns:a16="http://schemas.microsoft.com/office/drawing/2014/main" id="{1F11A33E-9426-468C-A133-2AD17A8A3104}"/>
              </a:ext>
            </a:extLst>
          </p:cNvPr>
          <p:cNvSpPr/>
          <p:nvPr/>
        </p:nvSpPr>
        <p:spPr>
          <a:xfrm>
            <a:off x="-8312" y="0"/>
            <a:ext cx="1778924" cy="6858000"/>
          </a:xfrm>
          <a:prstGeom prst="rect">
            <a:avLst/>
          </a:prstGeom>
          <a:solidFill>
            <a:srgbClr val="008DD4"/>
          </a:solidFill>
          <a:ln>
            <a:solidFill>
              <a:srgbClr val="008D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11" name="Text Placeholder 2">
            <a:extLst>
              <a:ext uri="{FF2B5EF4-FFF2-40B4-BE49-F238E27FC236}">
                <a16:creationId xmlns:a16="http://schemas.microsoft.com/office/drawing/2014/main" id="{8D79D1FF-86D9-40AA-91FF-D4F85D9DF743}"/>
              </a:ext>
            </a:extLst>
          </p:cNvPr>
          <p:cNvSpPr>
            <a:spLocks noGrp="1"/>
          </p:cNvSpPr>
          <p:nvPr>
            <p:ph type="body" idx="1" hasCustomPrompt="1"/>
          </p:nvPr>
        </p:nvSpPr>
        <p:spPr>
          <a:xfrm>
            <a:off x="1825068" y="99751"/>
            <a:ext cx="10269950" cy="807720"/>
          </a:xfrm>
        </p:spPr>
        <p:txBody>
          <a:bodyPr anchor="b">
            <a:normAutofit/>
          </a:bodyPr>
          <a:lstStyle>
            <a:lvl1pPr marL="0" indent="0">
              <a:spcBef>
                <a:spcPts val="0"/>
              </a:spcBef>
              <a:buNone/>
              <a:defRPr sz="3200" b="1">
                <a:solidFill>
                  <a:schemeClr val="bg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4" name="TextBox 3">
            <a:extLst>
              <a:ext uri="{FF2B5EF4-FFF2-40B4-BE49-F238E27FC236}">
                <a16:creationId xmlns:a16="http://schemas.microsoft.com/office/drawing/2014/main" id="{ADAAFB61-6D76-44A6-AFCF-FF92C69E37C3}"/>
              </a:ext>
            </a:extLst>
          </p:cNvPr>
          <p:cNvSpPr txBox="1"/>
          <p:nvPr/>
        </p:nvSpPr>
        <p:spPr>
          <a:xfrm>
            <a:off x="3350028" y="6353197"/>
            <a:ext cx="2634275" cy="430887"/>
          </a:xfrm>
          <a:prstGeom prst="rect">
            <a:avLst/>
          </a:prstGeom>
          <a:noFill/>
        </p:spPr>
        <p:txBody>
          <a:bodyPr wrap="square" rtlCol="0">
            <a:spAutoFit/>
          </a:bodyPr>
          <a:lstStyle/>
          <a:p>
            <a:pPr defTabSz="457200"/>
            <a:r>
              <a:rPr lang="en-US" sz="1100" dirty="0">
                <a:solidFill>
                  <a:srgbClr val="B6B6B6"/>
                </a:solidFill>
              </a:rPr>
              <a:t>This document is the intellectual property of SEED AI. All rights reserved.</a:t>
            </a:r>
          </a:p>
        </p:txBody>
      </p:sp>
      <p:sp>
        <p:nvSpPr>
          <p:cNvPr id="13" name="Content Placeholder 2">
            <a:extLst>
              <a:ext uri="{FF2B5EF4-FFF2-40B4-BE49-F238E27FC236}">
                <a16:creationId xmlns:a16="http://schemas.microsoft.com/office/drawing/2014/main" id="{02BEE11B-EB63-4BD7-B16C-ACA6308CC0A0}"/>
              </a:ext>
            </a:extLst>
          </p:cNvPr>
          <p:cNvSpPr>
            <a:spLocks noGrp="1"/>
          </p:cNvSpPr>
          <p:nvPr>
            <p:ph idx="13"/>
          </p:nvPr>
        </p:nvSpPr>
        <p:spPr>
          <a:xfrm>
            <a:off x="1825067" y="1070014"/>
            <a:ext cx="10269949" cy="5120640"/>
          </a:xfrm>
        </p:spPr>
        <p:txBody>
          <a:bodyPr/>
          <a:lstStyle>
            <a:lvl1pPr>
              <a:defRPr sz="2400">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4430790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1_Vid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defRPr/>
            </a:pPr>
            <a:fld id="{BE49FE64-9780-49C9-9897-C7625F3C9F57}" type="datetime1">
              <a:rPr lang="fr-CA" smtClean="0">
                <a:solidFill>
                  <a:srgbClr val="5C5C5C">
                    <a:lumMod val="50000"/>
                    <a:lumOff val="50000"/>
                  </a:srgbClr>
                </a:solidFill>
              </a:rPr>
              <a:pPr>
                <a:defRPr/>
              </a:pPr>
              <a:t>19-07-26</a:t>
            </a:fld>
            <a:endParaRPr lang="en-US" dirty="0">
              <a:solidFill>
                <a:srgbClr val="5C5C5C">
                  <a:lumMod val="50000"/>
                  <a:lumOff val="50000"/>
                </a:srgbClr>
              </a:solidFill>
            </a:endParaRPr>
          </a:p>
        </p:txBody>
      </p:sp>
      <p:sp>
        <p:nvSpPr>
          <p:cNvPr id="6" name="Footer Placeholder 5"/>
          <p:cNvSpPr>
            <a:spLocks noGrp="1"/>
          </p:cNvSpPr>
          <p:nvPr>
            <p:ph type="ftr" sz="quarter" idx="11"/>
          </p:nvPr>
        </p:nvSpPr>
        <p:spPr/>
        <p:txBody>
          <a:bodyPr/>
          <a:lstStyle/>
          <a:p>
            <a:pPr>
              <a:defRPr/>
            </a:pPr>
            <a:r>
              <a:rPr lang="en-US">
                <a:solidFill>
                  <a:srgbClr val="5C5C5C">
                    <a:lumMod val="50000"/>
                    <a:lumOff val="50000"/>
                  </a:srgbClr>
                </a:solidFill>
              </a:rPr>
              <a:t>Titre de la présentation</a:t>
            </a:r>
            <a:endParaRPr lang="en-US" dirty="0">
              <a:solidFill>
                <a:srgbClr val="5C5C5C">
                  <a:lumMod val="50000"/>
                  <a:lumOff val="50000"/>
                </a:srgbClr>
              </a:solidFill>
            </a:endParaRPr>
          </a:p>
        </p:txBody>
      </p:sp>
      <p:sp>
        <p:nvSpPr>
          <p:cNvPr id="7" name="Slide Number Placeholder 6"/>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spTree>
    <p:extLst>
      <p:ext uri="{BB962C8B-B14F-4D97-AF65-F5344CB8AC3E}">
        <p14:creationId xmlns:p14="http://schemas.microsoft.com/office/powerpoint/2010/main" val="15073440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fr-FR"/>
              <a:t>Modifiez le style du titre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solidFill>
                  <a:schemeClr val="bg2">
                    <a:lumMod val="75000"/>
                  </a:schemeClr>
                </a:solidFill>
              </a:defRPr>
            </a:lvl1pPr>
            <a:lvl2pPr>
              <a:defRPr sz="1800">
                <a:solidFill>
                  <a:schemeClr val="bg2">
                    <a:lumMod val="75000"/>
                  </a:schemeClr>
                </a:solidFill>
              </a:defRPr>
            </a:lvl2pPr>
            <a:lvl3pPr>
              <a:defRPr sz="1600">
                <a:solidFill>
                  <a:schemeClr val="bg2">
                    <a:lumMod val="75000"/>
                  </a:schemeClr>
                </a:solidFill>
              </a:defRPr>
            </a:lvl3pPr>
            <a:lvl4pPr>
              <a:defRPr sz="1400">
                <a:solidFill>
                  <a:schemeClr val="bg2">
                    <a:lumMod val="75000"/>
                  </a:schemeClr>
                </a:solidFill>
              </a:defRPr>
            </a:lvl4pPr>
            <a:lvl5pPr>
              <a:defRPr sz="1400">
                <a:solidFill>
                  <a:schemeClr val="bg2">
                    <a:lumMod val="75000"/>
                  </a:schemeClr>
                </a:solidFill>
              </a:defRPr>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8" name="Date Placeholder 7"/>
          <p:cNvSpPr>
            <a:spLocks noGrp="1"/>
          </p:cNvSpPr>
          <p:nvPr>
            <p:ph type="dt" sz="half" idx="10"/>
          </p:nvPr>
        </p:nvSpPr>
        <p:spPr/>
        <p:txBody>
          <a:bodyPr/>
          <a:lstStyle/>
          <a:p>
            <a:pPr>
              <a:defRPr/>
            </a:pPr>
            <a:fld id="{A8E968E6-E717-4F57-B4C0-FFC0EBF2C862}" type="datetime1">
              <a:rPr lang="fr-CA" smtClean="0">
                <a:solidFill>
                  <a:srgbClr val="5C5C5C">
                    <a:lumMod val="50000"/>
                    <a:lumOff val="50000"/>
                  </a:srgbClr>
                </a:solidFill>
              </a:rPr>
              <a:pPr>
                <a:defRPr/>
              </a:pPr>
              <a:t>19-07-26</a:t>
            </a:fld>
            <a:endParaRPr lang="en-US" dirty="0">
              <a:solidFill>
                <a:srgbClr val="5C5C5C">
                  <a:lumMod val="50000"/>
                  <a:lumOff val="50000"/>
                </a:srgbClr>
              </a:solidFill>
            </a:endParaRPr>
          </a:p>
        </p:txBody>
      </p:sp>
      <p:sp>
        <p:nvSpPr>
          <p:cNvPr id="9" name="Footer Placeholder 8"/>
          <p:cNvSpPr>
            <a:spLocks noGrp="1"/>
          </p:cNvSpPr>
          <p:nvPr>
            <p:ph type="ftr" sz="quarter" idx="11"/>
          </p:nvPr>
        </p:nvSpPr>
        <p:spPr/>
        <p:txBody>
          <a:bodyPr/>
          <a:lstStyle/>
          <a:p>
            <a:pPr>
              <a:defRPr/>
            </a:pPr>
            <a:r>
              <a:rPr lang="en-US">
                <a:solidFill>
                  <a:srgbClr val="5C5C5C">
                    <a:lumMod val="50000"/>
                    <a:lumOff val="50000"/>
                  </a:srgbClr>
                </a:solidFill>
              </a:rPr>
              <a:t>Titre de la présentation</a:t>
            </a:r>
            <a:endParaRPr lang="en-US" dirty="0">
              <a:solidFill>
                <a:srgbClr val="5C5C5C">
                  <a:lumMod val="50000"/>
                  <a:lumOff val="50000"/>
                </a:srgbClr>
              </a:solidFill>
            </a:endParaRPr>
          </a:p>
        </p:txBody>
      </p:sp>
      <p:sp>
        <p:nvSpPr>
          <p:cNvPr id="10" name="Slide Number Placeholder 9"/>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spTree>
    <p:extLst>
      <p:ext uri="{BB962C8B-B14F-4D97-AF65-F5344CB8AC3E}">
        <p14:creationId xmlns:p14="http://schemas.microsoft.com/office/powerpoint/2010/main" val="25620509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8" name="Date Placeholder 7"/>
          <p:cNvSpPr>
            <a:spLocks noGrp="1"/>
          </p:cNvSpPr>
          <p:nvPr>
            <p:ph type="dt" sz="half" idx="10"/>
          </p:nvPr>
        </p:nvSpPr>
        <p:spPr/>
        <p:txBody>
          <a:bodyPr/>
          <a:lstStyle/>
          <a:p>
            <a:pPr>
              <a:defRPr/>
            </a:pPr>
            <a:fld id="{144E3018-02C5-4AF6-AFB2-BCB09716A2D8}" type="datetime1">
              <a:rPr lang="fr-CA" smtClean="0">
                <a:solidFill>
                  <a:srgbClr val="5C5C5C">
                    <a:lumMod val="50000"/>
                    <a:lumOff val="50000"/>
                  </a:srgbClr>
                </a:solidFill>
              </a:rPr>
              <a:pPr>
                <a:defRPr/>
              </a:pPr>
              <a:t>19-07-26</a:t>
            </a:fld>
            <a:endParaRPr lang="en-US" dirty="0">
              <a:solidFill>
                <a:srgbClr val="5C5C5C">
                  <a:lumMod val="50000"/>
                  <a:lumOff val="50000"/>
                </a:srgbClr>
              </a:solidFill>
            </a:endParaRPr>
          </a:p>
        </p:txBody>
      </p:sp>
      <p:sp>
        <p:nvSpPr>
          <p:cNvPr id="9" name="Footer Placeholder 8"/>
          <p:cNvSpPr>
            <a:spLocks noGrp="1"/>
          </p:cNvSpPr>
          <p:nvPr>
            <p:ph type="ftr" sz="quarter" idx="11"/>
          </p:nvPr>
        </p:nvSpPr>
        <p:spPr>
          <a:xfrm>
            <a:off x="5245331" y="6356350"/>
            <a:ext cx="4165287" cy="365125"/>
          </a:xfrm>
        </p:spPr>
        <p:txBody>
          <a:bodyPr/>
          <a:lstStyle/>
          <a:p>
            <a:pPr>
              <a:defRPr/>
            </a:pPr>
            <a:r>
              <a:rPr lang="en-US">
                <a:solidFill>
                  <a:srgbClr val="5C5C5C">
                    <a:lumMod val="50000"/>
                    <a:lumOff val="50000"/>
                  </a:srgbClr>
                </a:solidFill>
              </a:rPr>
              <a:t>Titre de la présentation</a:t>
            </a:r>
            <a:endParaRPr lang="en-US" dirty="0">
              <a:solidFill>
                <a:srgbClr val="5C5C5C">
                  <a:lumMod val="50000"/>
                  <a:lumOff val="50000"/>
                </a:srgbClr>
              </a:solidFill>
            </a:endParaRPr>
          </a:p>
        </p:txBody>
      </p:sp>
      <p:sp>
        <p:nvSpPr>
          <p:cNvPr id="10" name="Slide Number Placeholder 9"/>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spTree>
    <p:extLst>
      <p:ext uri="{BB962C8B-B14F-4D97-AF65-F5344CB8AC3E}">
        <p14:creationId xmlns:p14="http://schemas.microsoft.com/office/powerpoint/2010/main" val="4214936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pPr>
              <a:defRPr/>
            </a:pPr>
            <a:fld id="{5252E0F0-2CFD-4B62-832C-BCD6AE0348AA}" type="datetime1">
              <a:rPr lang="fr-CA" smtClean="0">
                <a:solidFill>
                  <a:srgbClr val="5C5C5C">
                    <a:lumMod val="50000"/>
                    <a:lumOff val="50000"/>
                  </a:srgbClr>
                </a:solidFill>
              </a:rPr>
              <a:pPr>
                <a:defRPr/>
              </a:pPr>
              <a:t>19-07-26</a:t>
            </a:fld>
            <a:endParaRPr lang="en-US" dirty="0">
              <a:solidFill>
                <a:srgbClr val="5C5C5C">
                  <a:lumMod val="50000"/>
                  <a:lumOff val="50000"/>
                </a:srgbClr>
              </a:solidFill>
            </a:endParaRPr>
          </a:p>
        </p:txBody>
      </p:sp>
      <p:sp>
        <p:nvSpPr>
          <p:cNvPr id="8" name="Footer Placeholder 7"/>
          <p:cNvSpPr>
            <a:spLocks noGrp="1"/>
          </p:cNvSpPr>
          <p:nvPr>
            <p:ph type="ftr" sz="quarter" idx="11"/>
          </p:nvPr>
        </p:nvSpPr>
        <p:spPr/>
        <p:txBody>
          <a:bodyPr/>
          <a:lstStyle/>
          <a:p>
            <a:pPr>
              <a:defRPr/>
            </a:pPr>
            <a:r>
              <a:rPr lang="en-US">
                <a:solidFill>
                  <a:srgbClr val="5C5C5C">
                    <a:lumMod val="50000"/>
                    <a:lumOff val="50000"/>
                  </a:srgbClr>
                </a:solidFill>
              </a:rPr>
              <a:t>Titre de la présentation</a:t>
            </a:r>
            <a:endParaRPr lang="en-US" dirty="0">
              <a:solidFill>
                <a:srgbClr val="5C5C5C">
                  <a:lumMod val="50000"/>
                  <a:lumOff val="50000"/>
                </a:srgbClr>
              </a:solidFill>
            </a:endParaRPr>
          </a:p>
        </p:txBody>
      </p:sp>
      <p:sp>
        <p:nvSpPr>
          <p:cNvPr id="9" name="Slide Number Placeholder 8"/>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spTree>
    <p:extLst>
      <p:ext uri="{BB962C8B-B14F-4D97-AF65-F5344CB8AC3E}">
        <p14:creationId xmlns:p14="http://schemas.microsoft.com/office/powerpoint/2010/main" val="2722221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pPr>
              <a:defRPr/>
            </a:pPr>
            <a:fld id="{8093E7EF-2D1E-46C3-9F1B-51910492BEC2}" type="datetime1">
              <a:rPr lang="fr-CA" smtClean="0">
                <a:solidFill>
                  <a:srgbClr val="5C5C5C">
                    <a:lumMod val="50000"/>
                    <a:lumOff val="50000"/>
                  </a:srgbClr>
                </a:solidFill>
              </a:rPr>
              <a:pPr>
                <a:defRPr/>
              </a:pPr>
              <a:t>19-07-26</a:t>
            </a:fld>
            <a:endParaRPr lang="en-US" dirty="0">
              <a:solidFill>
                <a:srgbClr val="5C5C5C">
                  <a:lumMod val="50000"/>
                  <a:lumOff val="50000"/>
                </a:srgbClr>
              </a:solidFill>
            </a:endParaRPr>
          </a:p>
        </p:txBody>
      </p:sp>
      <p:sp>
        <p:nvSpPr>
          <p:cNvPr id="8" name="Footer Placeholder 7"/>
          <p:cNvSpPr>
            <a:spLocks noGrp="1"/>
          </p:cNvSpPr>
          <p:nvPr>
            <p:ph type="ftr" sz="quarter" idx="11"/>
          </p:nvPr>
        </p:nvSpPr>
        <p:spPr/>
        <p:txBody>
          <a:bodyPr/>
          <a:lstStyle/>
          <a:p>
            <a:pPr>
              <a:defRPr/>
            </a:pPr>
            <a:r>
              <a:rPr lang="en-US">
                <a:solidFill>
                  <a:srgbClr val="5C5C5C">
                    <a:lumMod val="50000"/>
                    <a:lumOff val="50000"/>
                  </a:srgbClr>
                </a:solidFill>
              </a:rPr>
              <a:t>Titre de la présentation</a:t>
            </a:r>
            <a:endParaRPr lang="en-US" dirty="0">
              <a:solidFill>
                <a:srgbClr val="5C5C5C">
                  <a:lumMod val="50000"/>
                  <a:lumOff val="50000"/>
                </a:srgbClr>
              </a:solidFill>
            </a:endParaRPr>
          </a:p>
        </p:txBody>
      </p:sp>
      <p:sp>
        <p:nvSpPr>
          <p:cNvPr id="9" name="Slide Number Placeholder 8"/>
          <p:cNvSpPr>
            <a:spLocks noGrp="1"/>
          </p:cNvSpPr>
          <p:nvPr>
            <p:ph type="sldNum" sz="quarter" idx="12"/>
          </p:nvPr>
        </p:nvSpPr>
        <p:spPr/>
        <p:txBody>
          <a:bodyPr/>
          <a:lstStyle/>
          <a:p>
            <a:pPr>
              <a:defRPr/>
            </a:pPr>
            <a:fld id="{4FAB73BC-B049-4115-A692-8D63A059BFB8}" type="slidenum">
              <a:rPr lang="en-US" dirty="0">
                <a:solidFill>
                  <a:srgbClr val="008DD4"/>
                </a:solidFill>
              </a:rPr>
              <a:pPr>
                <a:defRPr/>
              </a:pPr>
              <a:t>‹#›</a:t>
            </a:fld>
            <a:endParaRPr lang="en-US" dirty="0">
              <a:solidFill>
                <a:srgbClr val="008DD4"/>
              </a:solidFill>
            </a:endParaRPr>
          </a:p>
        </p:txBody>
      </p:sp>
    </p:spTree>
    <p:extLst>
      <p:ext uri="{BB962C8B-B14F-4D97-AF65-F5344CB8AC3E}">
        <p14:creationId xmlns:p14="http://schemas.microsoft.com/office/powerpoint/2010/main" val="976449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fr-FR"/>
              <a:t>Modifiez le style du titre</a:t>
            </a:r>
            <a:endParaRPr lang="en-US" dirty="0"/>
          </a:p>
        </p:txBody>
      </p:sp>
      <p:sp>
        <p:nvSpPr>
          <p:cNvPr id="3" name="Content Placeholder 2"/>
          <p:cNvSpPr>
            <a:spLocks noGrp="1"/>
          </p:cNvSpPr>
          <p:nvPr>
            <p:ph idx="1"/>
          </p:nvPr>
        </p:nvSpPr>
        <p:spPr/>
        <p:txBody>
          <a:bodyPr/>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68B88E7-AE2B-44E6-9BF7-CB9AB48C7A44}" type="datetimeFigureOut">
              <a:rPr lang="fr-CA" smtClean="0"/>
              <a:t>19-07-26</a:t>
            </a:fld>
            <a:endParaRPr lang="fr-CA"/>
          </a:p>
        </p:txBody>
      </p:sp>
      <p:sp>
        <p:nvSpPr>
          <p:cNvPr id="5" name="Footer Placeholder 4"/>
          <p:cNvSpPr>
            <a:spLocks noGrp="1"/>
          </p:cNvSpPr>
          <p:nvPr>
            <p:ph type="ftr" sz="quarter" idx="11"/>
          </p:nvPr>
        </p:nvSpPr>
        <p:spPr>
          <a:xfrm>
            <a:off x="5430416" y="6356350"/>
            <a:ext cx="4350369" cy="365125"/>
          </a:xfrm>
        </p:spPr>
        <p:txBody>
          <a:bodyPr/>
          <a:lstStyle/>
          <a:p>
            <a:endParaRPr lang="fr-CA"/>
          </a:p>
        </p:txBody>
      </p:sp>
      <p:sp>
        <p:nvSpPr>
          <p:cNvPr id="6" name="Slide Number Placeholder 5"/>
          <p:cNvSpPr>
            <a:spLocks noGrp="1"/>
          </p:cNvSpPr>
          <p:nvPr>
            <p:ph type="sldNum" sz="quarter" idx="12"/>
          </p:nvPr>
        </p:nvSpPr>
        <p:spPr/>
        <p:txBody>
          <a:bodyPr/>
          <a:lstStyle/>
          <a:p>
            <a:fld id="{0F8C367B-649E-4BA3-9946-7C08C89C8A8D}" type="slidenum">
              <a:rPr lang="fr-CA" smtClean="0"/>
              <a:t>‹#›</a:t>
            </a:fld>
            <a:endParaRPr lang="fr-CA"/>
          </a:p>
        </p:txBody>
      </p:sp>
    </p:spTree>
    <p:extLst>
      <p:ext uri="{BB962C8B-B14F-4D97-AF65-F5344CB8AC3E}">
        <p14:creationId xmlns:p14="http://schemas.microsoft.com/office/powerpoint/2010/main" val="1168309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968B88E7-AE2B-44E6-9BF7-CB9AB48C7A44}" type="datetimeFigureOut">
              <a:rPr lang="fr-CA" smtClean="0"/>
              <a:t>19-07-26</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0F8C367B-649E-4BA3-9946-7C08C89C8A8D}" type="slidenum">
              <a:rPr lang="fr-CA" smtClean="0"/>
              <a:t>‹#›</a:t>
            </a:fld>
            <a:endParaRPr lang="fr-CA"/>
          </a:p>
        </p:txBody>
      </p:sp>
    </p:spTree>
    <p:extLst>
      <p:ext uri="{BB962C8B-B14F-4D97-AF65-F5344CB8AC3E}">
        <p14:creationId xmlns:p14="http://schemas.microsoft.com/office/powerpoint/2010/main" val="3766294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Date Placeholder 7"/>
          <p:cNvSpPr>
            <a:spLocks noGrp="1"/>
          </p:cNvSpPr>
          <p:nvPr>
            <p:ph type="dt" sz="half" idx="10"/>
          </p:nvPr>
        </p:nvSpPr>
        <p:spPr/>
        <p:txBody>
          <a:bodyPr/>
          <a:lstStyle/>
          <a:p>
            <a:fld id="{968B88E7-AE2B-44E6-9BF7-CB9AB48C7A44}" type="datetimeFigureOut">
              <a:rPr lang="fr-CA" smtClean="0"/>
              <a:t>19-07-26</a:t>
            </a:fld>
            <a:endParaRPr lang="fr-CA"/>
          </a:p>
        </p:txBody>
      </p:sp>
      <p:sp>
        <p:nvSpPr>
          <p:cNvPr id="9" name="Footer Placeholder 8"/>
          <p:cNvSpPr>
            <a:spLocks noGrp="1"/>
          </p:cNvSpPr>
          <p:nvPr>
            <p:ph type="ftr" sz="quarter" idx="11"/>
          </p:nvPr>
        </p:nvSpPr>
        <p:spPr/>
        <p:txBody>
          <a:bodyPr/>
          <a:lstStyle/>
          <a:p>
            <a:endParaRPr lang="fr-CA"/>
          </a:p>
        </p:txBody>
      </p:sp>
      <p:sp>
        <p:nvSpPr>
          <p:cNvPr id="10" name="Slide Number Placeholder 9"/>
          <p:cNvSpPr>
            <a:spLocks noGrp="1"/>
          </p:cNvSpPr>
          <p:nvPr>
            <p:ph type="sldNum" sz="quarter" idx="12"/>
          </p:nvPr>
        </p:nvSpPr>
        <p:spPr/>
        <p:txBody>
          <a:bodyPr/>
          <a:lstStyle/>
          <a:p>
            <a:fld id="{0F8C367B-649E-4BA3-9946-7C08C89C8A8D}" type="slidenum">
              <a:rPr lang="fr-CA" smtClean="0"/>
              <a:t>‹#›</a:t>
            </a:fld>
            <a:endParaRPr lang="fr-CA"/>
          </a:p>
        </p:txBody>
      </p:sp>
    </p:spTree>
    <p:extLst>
      <p:ext uri="{BB962C8B-B14F-4D97-AF65-F5344CB8AC3E}">
        <p14:creationId xmlns:p14="http://schemas.microsoft.com/office/powerpoint/2010/main" val="69178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bg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Content Placeholder 3"/>
          <p:cNvSpPr>
            <a:spLocks noGrp="1"/>
          </p:cNvSpPr>
          <p:nvPr>
            <p:ph sz="half" idx="2"/>
          </p:nvPr>
        </p:nvSpPr>
        <p:spPr>
          <a:xfrm>
            <a:off x="3867912" y="1930936"/>
            <a:ext cx="3474720" cy="4023360"/>
          </a:xfrm>
        </p:spPr>
        <p:txBody>
          <a:bodyPr/>
          <a:lstStyle>
            <a:lvl1pPr>
              <a:defRPr sz="2000">
                <a:solidFill>
                  <a:schemeClr val="bg2">
                    <a:lumMod val="75000"/>
                  </a:schemeClr>
                </a:solidFill>
              </a:defRPr>
            </a:lvl1pPr>
            <a:lvl2pPr>
              <a:defRPr sz="1800">
                <a:solidFill>
                  <a:schemeClr val="bg2">
                    <a:lumMod val="75000"/>
                  </a:schemeClr>
                </a:solidFill>
              </a:defRPr>
            </a:lvl2pPr>
            <a:lvl3pPr>
              <a:defRPr sz="1600">
                <a:solidFill>
                  <a:schemeClr val="bg2">
                    <a:lumMod val="75000"/>
                  </a:schemeClr>
                </a:solidFill>
              </a:defRPr>
            </a:lvl3pPr>
            <a:lvl4pPr>
              <a:defRPr sz="1400">
                <a:solidFill>
                  <a:schemeClr val="bg2">
                    <a:lumMod val="75000"/>
                  </a:schemeClr>
                </a:solidFill>
              </a:defRPr>
            </a:lvl4pPr>
            <a:lvl5pPr>
              <a:defRPr sz="1400">
                <a:solidFill>
                  <a:schemeClr val="bg2">
                    <a:lumMod val="75000"/>
                  </a:schemeClr>
                </a:solidFill>
              </a:defRPr>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bg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Content Placeholder 5"/>
          <p:cNvSpPr>
            <a:spLocks noGrp="1"/>
          </p:cNvSpPr>
          <p:nvPr>
            <p:ph sz="quarter" idx="4"/>
          </p:nvPr>
        </p:nvSpPr>
        <p:spPr>
          <a:xfrm>
            <a:off x="7818463" y="1930936"/>
            <a:ext cx="3474720" cy="4023360"/>
          </a:xfrm>
        </p:spPr>
        <p:txBody>
          <a:bodyPr/>
          <a:lstStyle>
            <a:lvl1pPr>
              <a:defRPr sz="2000">
                <a:solidFill>
                  <a:schemeClr val="bg2">
                    <a:lumMod val="75000"/>
                  </a:schemeClr>
                </a:solidFill>
              </a:defRPr>
            </a:lvl1pPr>
            <a:lvl2pPr>
              <a:defRPr sz="1800">
                <a:solidFill>
                  <a:schemeClr val="bg2">
                    <a:lumMod val="75000"/>
                  </a:schemeClr>
                </a:solidFill>
              </a:defRPr>
            </a:lvl2pPr>
            <a:lvl3pPr>
              <a:defRPr sz="1600">
                <a:solidFill>
                  <a:schemeClr val="bg2">
                    <a:lumMod val="75000"/>
                  </a:schemeClr>
                </a:solidFill>
              </a:defRPr>
            </a:lvl3pPr>
            <a:lvl4pPr>
              <a:defRPr sz="1400">
                <a:solidFill>
                  <a:schemeClr val="bg2">
                    <a:lumMod val="75000"/>
                  </a:schemeClr>
                </a:solidFill>
              </a:defRPr>
            </a:lvl4pPr>
            <a:lvl5pPr>
              <a:defRPr sz="1400">
                <a:solidFill>
                  <a:schemeClr val="bg2">
                    <a:lumMod val="75000"/>
                  </a:schemeClr>
                </a:solidFill>
              </a:defRPr>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2" name="Date Placeholder 1"/>
          <p:cNvSpPr>
            <a:spLocks noGrp="1"/>
          </p:cNvSpPr>
          <p:nvPr>
            <p:ph type="dt" sz="half" idx="10"/>
          </p:nvPr>
        </p:nvSpPr>
        <p:spPr/>
        <p:txBody>
          <a:bodyPr/>
          <a:lstStyle/>
          <a:p>
            <a:fld id="{968B88E7-AE2B-44E6-9BF7-CB9AB48C7A44}" type="datetimeFigureOut">
              <a:rPr lang="fr-CA" smtClean="0"/>
              <a:t>19-07-26</a:t>
            </a:fld>
            <a:endParaRPr lang="fr-CA"/>
          </a:p>
        </p:txBody>
      </p:sp>
      <p:sp>
        <p:nvSpPr>
          <p:cNvPr id="11" name="Footer Placeholder 10"/>
          <p:cNvSpPr>
            <a:spLocks noGrp="1"/>
          </p:cNvSpPr>
          <p:nvPr>
            <p:ph type="ftr" sz="quarter" idx="11"/>
          </p:nvPr>
        </p:nvSpPr>
        <p:spPr/>
        <p:txBody>
          <a:bodyPr/>
          <a:lstStyle/>
          <a:p>
            <a:endParaRPr lang="fr-CA"/>
          </a:p>
        </p:txBody>
      </p:sp>
      <p:sp>
        <p:nvSpPr>
          <p:cNvPr id="12" name="Slide Number Placeholder 11"/>
          <p:cNvSpPr>
            <a:spLocks noGrp="1"/>
          </p:cNvSpPr>
          <p:nvPr>
            <p:ph type="sldNum" sz="quarter" idx="12"/>
          </p:nvPr>
        </p:nvSpPr>
        <p:spPr/>
        <p:txBody>
          <a:bodyPr/>
          <a:lstStyle/>
          <a:p>
            <a:fld id="{0F8C367B-649E-4BA3-9946-7C08C89C8A8D}" type="slidenum">
              <a:rPr lang="fr-CA" smtClean="0"/>
              <a:t>‹#›</a:t>
            </a:fld>
            <a:endParaRPr lang="fr-CA"/>
          </a:p>
        </p:txBody>
      </p:sp>
    </p:spTree>
    <p:extLst>
      <p:ext uri="{BB962C8B-B14F-4D97-AF65-F5344CB8AC3E}">
        <p14:creationId xmlns:p14="http://schemas.microsoft.com/office/powerpoint/2010/main" val="1068765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2" name="Date Placeholder 1"/>
          <p:cNvSpPr>
            <a:spLocks noGrp="1"/>
          </p:cNvSpPr>
          <p:nvPr>
            <p:ph type="dt" sz="half" idx="10"/>
          </p:nvPr>
        </p:nvSpPr>
        <p:spPr/>
        <p:txBody>
          <a:bodyPr/>
          <a:lstStyle/>
          <a:p>
            <a:fld id="{968B88E7-AE2B-44E6-9BF7-CB9AB48C7A44}" type="datetimeFigureOut">
              <a:rPr lang="fr-CA" smtClean="0"/>
              <a:t>19-07-26</a:t>
            </a:fld>
            <a:endParaRPr lang="fr-CA"/>
          </a:p>
        </p:txBody>
      </p:sp>
      <p:sp>
        <p:nvSpPr>
          <p:cNvPr id="7" name="Footer Placeholder 6"/>
          <p:cNvSpPr>
            <a:spLocks noGrp="1"/>
          </p:cNvSpPr>
          <p:nvPr>
            <p:ph type="ftr" sz="quarter" idx="11"/>
          </p:nvPr>
        </p:nvSpPr>
        <p:spPr/>
        <p:txBody>
          <a:bodyPr/>
          <a:lstStyle/>
          <a:p>
            <a:endParaRPr lang="fr-CA"/>
          </a:p>
        </p:txBody>
      </p:sp>
      <p:sp>
        <p:nvSpPr>
          <p:cNvPr id="8" name="Slide Number Placeholder 7"/>
          <p:cNvSpPr>
            <a:spLocks noGrp="1"/>
          </p:cNvSpPr>
          <p:nvPr>
            <p:ph type="sldNum" sz="quarter" idx="12"/>
          </p:nvPr>
        </p:nvSpPr>
        <p:spPr/>
        <p:txBody>
          <a:bodyPr/>
          <a:lstStyle/>
          <a:p>
            <a:fld id="{0F8C367B-649E-4BA3-9946-7C08C89C8A8D}" type="slidenum">
              <a:rPr lang="fr-CA" smtClean="0"/>
              <a:t>‹#›</a:t>
            </a:fld>
            <a:endParaRPr lang="fr-CA"/>
          </a:p>
        </p:txBody>
      </p:sp>
    </p:spTree>
    <p:extLst>
      <p:ext uri="{BB962C8B-B14F-4D97-AF65-F5344CB8AC3E}">
        <p14:creationId xmlns:p14="http://schemas.microsoft.com/office/powerpoint/2010/main" val="428304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Vid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6089503" y="6353197"/>
            <a:ext cx="4480997" cy="365125"/>
          </a:xfrm>
        </p:spPr>
        <p:txBody>
          <a:bodyPr/>
          <a:lstStyle/>
          <a:p>
            <a:endParaRPr lang="fr-CA"/>
          </a:p>
        </p:txBody>
      </p:sp>
      <p:sp>
        <p:nvSpPr>
          <p:cNvPr id="7" name="Slide Number Placeholder 6"/>
          <p:cNvSpPr>
            <a:spLocks noGrp="1"/>
          </p:cNvSpPr>
          <p:nvPr>
            <p:ph type="sldNum" sz="quarter" idx="12"/>
          </p:nvPr>
        </p:nvSpPr>
        <p:spPr/>
        <p:txBody>
          <a:bodyPr/>
          <a:lstStyle/>
          <a:p>
            <a:fld id="{0F8C367B-649E-4BA3-9946-7C08C89C8A8D}" type="slidenum">
              <a:rPr lang="fr-CA" smtClean="0"/>
              <a:t>‹#›</a:t>
            </a:fld>
            <a:endParaRPr lang="fr-CA"/>
          </a:p>
        </p:txBody>
      </p:sp>
      <p:pic>
        <p:nvPicPr>
          <p:cNvPr id="9" name="Picture 8">
            <a:extLst>
              <a:ext uri="{FF2B5EF4-FFF2-40B4-BE49-F238E27FC236}">
                <a16:creationId xmlns:a16="http://schemas.microsoft.com/office/drawing/2014/main" id="{8C5C20F6-E52F-4C2C-944E-E4B85957C7F8}"/>
              </a:ext>
            </a:extLst>
          </p:cNvPr>
          <p:cNvPicPr>
            <a:picLocks noChangeAspect="1"/>
          </p:cNvPicPr>
          <p:nvPr/>
        </p:nvPicPr>
        <p:blipFill>
          <a:blip r:embed="rId2"/>
          <a:stretch>
            <a:fillRect/>
          </a:stretch>
        </p:blipFill>
        <p:spPr>
          <a:xfrm>
            <a:off x="1834247" y="6353197"/>
            <a:ext cx="1336440" cy="497091"/>
          </a:xfrm>
          <a:prstGeom prst="rect">
            <a:avLst/>
          </a:prstGeom>
        </p:spPr>
      </p:pic>
      <p:sp>
        <p:nvSpPr>
          <p:cNvPr id="10" name="Rectangle 9">
            <a:extLst>
              <a:ext uri="{FF2B5EF4-FFF2-40B4-BE49-F238E27FC236}">
                <a16:creationId xmlns:a16="http://schemas.microsoft.com/office/drawing/2014/main" id="{1F11A33E-9426-468C-A133-2AD17A8A3104}"/>
              </a:ext>
            </a:extLst>
          </p:cNvPr>
          <p:cNvSpPr/>
          <p:nvPr/>
        </p:nvSpPr>
        <p:spPr>
          <a:xfrm>
            <a:off x="-8312" y="0"/>
            <a:ext cx="1778924" cy="6858000"/>
          </a:xfrm>
          <a:prstGeom prst="rect">
            <a:avLst/>
          </a:prstGeom>
          <a:solidFill>
            <a:srgbClr val="008DD4"/>
          </a:solidFill>
          <a:ln>
            <a:solidFill>
              <a:srgbClr val="008D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endParaRPr>
          </a:p>
        </p:txBody>
      </p:sp>
      <p:sp>
        <p:nvSpPr>
          <p:cNvPr id="11" name="Text Placeholder 2">
            <a:extLst>
              <a:ext uri="{FF2B5EF4-FFF2-40B4-BE49-F238E27FC236}">
                <a16:creationId xmlns:a16="http://schemas.microsoft.com/office/drawing/2014/main" id="{8D79D1FF-86D9-40AA-91FF-D4F85D9DF743}"/>
              </a:ext>
            </a:extLst>
          </p:cNvPr>
          <p:cNvSpPr>
            <a:spLocks noGrp="1"/>
          </p:cNvSpPr>
          <p:nvPr>
            <p:ph type="body" idx="1" hasCustomPrompt="1"/>
          </p:nvPr>
        </p:nvSpPr>
        <p:spPr>
          <a:xfrm>
            <a:off x="1825068" y="99751"/>
            <a:ext cx="10269950" cy="807720"/>
          </a:xfrm>
        </p:spPr>
        <p:txBody>
          <a:bodyPr anchor="b">
            <a:normAutofit/>
          </a:bodyPr>
          <a:lstStyle>
            <a:lvl1pPr marL="0" indent="0">
              <a:spcBef>
                <a:spcPts val="0"/>
              </a:spcBef>
              <a:buNone/>
              <a:defRPr sz="3200" b="1">
                <a:solidFill>
                  <a:schemeClr val="bg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4" name="TextBox 3">
            <a:extLst>
              <a:ext uri="{FF2B5EF4-FFF2-40B4-BE49-F238E27FC236}">
                <a16:creationId xmlns:a16="http://schemas.microsoft.com/office/drawing/2014/main" id="{ADAAFB61-6D76-44A6-AFCF-FF92C69E37C3}"/>
              </a:ext>
            </a:extLst>
          </p:cNvPr>
          <p:cNvSpPr txBox="1"/>
          <p:nvPr/>
        </p:nvSpPr>
        <p:spPr>
          <a:xfrm>
            <a:off x="3350028" y="6353197"/>
            <a:ext cx="2634275" cy="430887"/>
          </a:xfrm>
          <a:prstGeom prst="rect">
            <a:avLst/>
          </a:prstGeom>
          <a:noFill/>
        </p:spPr>
        <p:txBody>
          <a:bodyPr wrap="square" rtlCol="0">
            <a:spAutoFit/>
          </a:bodyPr>
          <a:lstStyle/>
          <a:p>
            <a:pPr defTabSz="457200"/>
            <a:r>
              <a:rPr lang="en-US" sz="1100" dirty="0">
                <a:solidFill>
                  <a:srgbClr val="B6B6B6"/>
                </a:solidFill>
              </a:rPr>
              <a:t>This document is the intellectual property of SEED AI. All rights reserved.</a:t>
            </a:r>
          </a:p>
        </p:txBody>
      </p:sp>
      <p:sp>
        <p:nvSpPr>
          <p:cNvPr id="13" name="Content Placeholder 2">
            <a:extLst>
              <a:ext uri="{FF2B5EF4-FFF2-40B4-BE49-F238E27FC236}">
                <a16:creationId xmlns:a16="http://schemas.microsoft.com/office/drawing/2014/main" id="{02BEE11B-EB63-4BD7-B16C-ACA6308CC0A0}"/>
              </a:ext>
            </a:extLst>
          </p:cNvPr>
          <p:cNvSpPr>
            <a:spLocks noGrp="1"/>
          </p:cNvSpPr>
          <p:nvPr>
            <p:ph idx="13"/>
          </p:nvPr>
        </p:nvSpPr>
        <p:spPr>
          <a:xfrm>
            <a:off x="1825067" y="1070014"/>
            <a:ext cx="10269949" cy="5120640"/>
          </a:xfrm>
        </p:spPr>
        <p:txBody>
          <a:bodyPr/>
          <a:lstStyle>
            <a:lvl1pPr>
              <a:defRPr sz="2400">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261774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1_Vid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68B88E7-AE2B-44E6-9BF7-CB9AB48C7A44}" type="datetimeFigureOut">
              <a:rPr lang="fr-CA" smtClean="0"/>
              <a:t>19-07-26</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0F8C367B-649E-4BA3-9946-7C08C89C8A8D}" type="slidenum">
              <a:rPr lang="fr-CA" smtClean="0"/>
              <a:t>‹#›</a:t>
            </a:fld>
            <a:endParaRPr lang="fr-CA"/>
          </a:p>
        </p:txBody>
      </p:sp>
    </p:spTree>
    <p:extLst>
      <p:ext uri="{BB962C8B-B14F-4D97-AF65-F5344CB8AC3E}">
        <p14:creationId xmlns:p14="http://schemas.microsoft.com/office/powerpoint/2010/main" val="3505530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968B88E7-AE2B-44E6-9BF7-CB9AB48C7A44}" type="datetimeFigureOut">
              <a:rPr lang="fr-CA" smtClean="0"/>
              <a:t>19-07-26</a:t>
            </a:fld>
            <a:endParaRPr lang="fr-CA"/>
          </a:p>
        </p:txBody>
      </p:sp>
      <p:sp>
        <p:nvSpPr>
          <p:cNvPr id="5" name="Footer Placeholder 4"/>
          <p:cNvSpPr>
            <a:spLocks noGrp="1"/>
          </p:cNvSpPr>
          <p:nvPr>
            <p:ph type="ftr" sz="quarter" idx="3"/>
          </p:nvPr>
        </p:nvSpPr>
        <p:spPr>
          <a:xfrm>
            <a:off x="5299788" y="6356350"/>
            <a:ext cx="448099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fr-CA"/>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0F8C367B-649E-4BA3-9946-7C08C89C8A8D}" type="slidenum">
              <a:rPr lang="fr-CA" smtClean="0"/>
              <a:t>‹#›</a:t>
            </a:fld>
            <a:endParaRPr lang="fr-CA"/>
          </a:p>
        </p:txBody>
      </p:sp>
      <p:pic>
        <p:nvPicPr>
          <p:cNvPr id="9" name="Image 8">
            <a:extLst>
              <a:ext uri="{FF2B5EF4-FFF2-40B4-BE49-F238E27FC236}">
                <a16:creationId xmlns:a16="http://schemas.microsoft.com/office/drawing/2014/main" id="{66FB6EF7-D5AD-4C1E-91D9-5659745A890F}"/>
              </a:ext>
            </a:extLst>
          </p:cNvPr>
          <p:cNvPicPr>
            <a:picLocks noChangeAspect="1"/>
          </p:cNvPicPr>
          <p:nvPr/>
        </p:nvPicPr>
        <p:blipFill>
          <a:blip r:embed="rId15"/>
          <a:stretch>
            <a:fillRect/>
          </a:stretch>
        </p:blipFill>
        <p:spPr>
          <a:xfrm>
            <a:off x="3869268" y="6356350"/>
            <a:ext cx="1299722" cy="365125"/>
          </a:xfrm>
          <a:prstGeom prst="rect">
            <a:avLst/>
          </a:prstGeom>
        </p:spPr>
      </p:pic>
    </p:spTree>
    <p:extLst>
      <p:ext uri="{BB962C8B-B14F-4D97-AF65-F5344CB8AC3E}">
        <p14:creationId xmlns:p14="http://schemas.microsoft.com/office/powerpoint/2010/main" val="21527176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457200">
              <a:defRPr/>
            </a:pPr>
            <a:fld id="{DFBADC5D-693E-4A75-9C04-F50F29767055}" type="datetime1">
              <a:rPr lang="fr-CA" smtClean="0">
                <a:solidFill>
                  <a:srgbClr val="5C5C5C">
                    <a:lumMod val="50000"/>
                    <a:lumOff val="50000"/>
                  </a:srgbClr>
                </a:solidFill>
              </a:rPr>
              <a:pPr defTabSz="457200">
                <a:defRPr/>
              </a:pPr>
              <a:t>19-07-26</a:t>
            </a:fld>
            <a:endParaRPr lang="en-US" dirty="0">
              <a:solidFill>
                <a:srgbClr val="5C5C5C">
                  <a:lumMod val="50000"/>
                  <a:lumOff val="50000"/>
                </a:srgbClr>
              </a:solidFill>
            </a:endParaRPr>
          </a:p>
        </p:txBody>
      </p:sp>
      <p:sp>
        <p:nvSpPr>
          <p:cNvPr id="5" name="Footer Placeholder 4"/>
          <p:cNvSpPr>
            <a:spLocks noGrp="1"/>
          </p:cNvSpPr>
          <p:nvPr>
            <p:ph type="ftr" sz="quarter" idx="3"/>
          </p:nvPr>
        </p:nvSpPr>
        <p:spPr>
          <a:xfrm>
            <a:off x="5299788" y="6356350"/>
            <a:ext cx="448099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defTabSz="457200">
              <a:defRPr/>
            </a:pPr>
            <a:r>
              <a:rPr lang="en-US" dirty="0" err="1">
                <a:solidFill>
                  <a:srgbClr val="5C5C5C">
                    <a:lumMod val="50000"/>
                    <a:lumOff val="50000"/>
                  </a:srgbClr>
                </a:solidFill>
              </a:rPr>
              <a:t>Titre</a:t>
            </a:r>
            <a:r>
              <a:rPr lang="en-US" dirty="0">
                <a:solidFill>
                  <a:srgbClr val="5C5C5C">
                    <a:lumMod val="50000"/>
                    <a:lumOff val="50000"/>
                  </a:srgbClr>
                </a:solidFill>
              </a:rPr>
              <a:t> de la </a:t>
            </a:r>
            <a:r>
              <a:rPr lang="en-US" dirty="0" err="1">
                <a:solidFill>
                  <a:srgbClr val="5C5C5C">
                    <a:lumMod val="50000"/>
                    <a:lumOff val="50000"/>
                  </a:srgbClr>
                </a:solidFill>
              </a:rPr>
              <a:t>présentation</a:t>
            </a:r>
            <a:endParaRPr lang="en-US" dirty="0">
              <a:solidFill>
                <a:srgbClr val="5C5C5C">
                  <a:lumMod val="50000"/>
                  <a:lumOff val="50000"/>
                </a:srgbClr>
              </a:solidFill>
            </a:endParaRP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defTabSz="457200">
              <a:defRPr/>
            </a:pPr>
            <a:fld id="{4FAB73BC-B049-4115-A692-8D63A059BFB8}" type="slidenum">
              <a:rPr lang="en-US" dirty="0">
                <a:solidFill>
                  <a:srgbClr val="008DD4"/>
                </a:solidFill>
              </a:rPr>
              <a:pPr defTabSz="457200">
                <a:defRPr/>
              </a:pPr>
              <a:t>‹#›</a:t>
            </a:fld>
            <a:endParaRPr lang="en-US" dirty="0">
              <a:solidFill>
                <a:srgbClr val="008DD4"/>
              </a:solidFill>
            </a:endParaRPr>
          </a:p>
        </p:txBody>
      </p:sp>
      <p:pic>
        <p:nvPicPr>
          <p:cNvPr id="9" name="Image 8">
            <a:extLst>
              <a:ext uri="{FF2B5EF4-FFF2-40B4-BE49-F238E27FC236}">
                <a16:creationId xmlns:a16="http://schemas.microsoft.com/office/drawing/2014/main" id="{66FB6EF7-D5AD-4C1E-91D9-5659745A890F}"/>
              </a:ext>
            </a:extLst>
          </p:cNvPr>
          <p:cNvPicPr>
            <a:picLocks noChangeAspect="1"/>
          </p:cNvPicPr>
          <p:nvPr/>
        </p:nvPicPr>
        <p:blipFill>
          <a:blip r:embed="rId15"/>
          <a:stretch>
            <a:fillRect/>
          </a:stretch>
        </p:blipFill>
        <p:spPr>
          <a:xfrm>
            <a:off x="3869268" y="6356350"/>
            <a:ext cx="1299722" cy="365125"/>
          </a:xfrm>
          <a:prstGeom prst="rect">
            <a:avLst/>
          </a:prstGeom>
        </p:spPr>
      </p:pic>
    </p:spTree>
    <p:extLst>
      <p:ext uri="{BB962C8B-B14F-4D97-AF65-F5344CB8AC3E}">
        <p14:creationId xmlns:p14="http://schemas.microsoft.com/office/powerpoint/2010/main" val="275912630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hdr="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customXml" Target="../ink/ink3.xml"/><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customXml" Target="../ink/ink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24251219/pandas-read-csv-low-memory-and-dtype-options" TargetMode="External"/><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s://www.freecodecamp.org/news/how-to-process-textual-data-using-tf-idf-in-python-cd2bbc0a94a3/" TargetMode="External"/><Relationship Id="rId2" Type="http://schemas.openxmlformats.org/officeDocument/2006/relationships/image" Target="../media/image32.png"/><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www.statsmodels.org/stable/generated/statsmodels.discrete.discrete_model.Logit.fit.html" TargetMode="Externa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scikit-learn.org/stable/modules/generated/sklearn.tree.DecisionTreeClassifier.html" TargetMode="Externa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scikit-learn.org/stable/modules/generated/sklearn.ensemble.RandomForestClassifier.html"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en.wikipedia.org/wiki/Receiver_operating_characteristic"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customXml" Target="../ink/ink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customXml" Target="../ink/ink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CA" dirty="0"/>
              <a:t>Matchability (part 2)</a:t>
            </a:r>
          </a:p>
        </p:txBody>
      </p:sp>
      <p:sp>
        <p:nvSpPr>
          <p:cNvPr id="3" name="Sous-titre 2"/>
          <p:cNvSpPr>
            <a:spLocks noGrp="1"/>
          </p:cNvSpPr>
          <p:nvPr>
            <p:ph type="subTitle" idx="1"/>
          </p:nvPr>
        </p:nvSpPr>
        <p:spPr/>
        <p:txBody>
          <a:bodyPr/>
          <a:lstStyle/>
          <a:p>
            <a:r>
              <a:rPr lang="fr-CA" dirty="0"/>
              <a:t>July 26, 2019</a:t>
            </a:r>
          </a:p>
        </p:txBody>
      </p:sp>
    </p:spTree>
    <p:extLst>
      <p:ext uri="{BB962C8B-B14F-4D97-AF65-F5344CB8AC3E}">
        <p14:creationId xmlns:p14="http://schemas.microsoft.com/office/powerpoint/2010/main" val="3898785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0013BD-27DD-5542-8B25-189A6D1D9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8438"/>
            <a:ext cx="12192001" cy="4803494"/>
          </a:xfrm>
          <a:prstGeom prst="rect">
            <a:avLst/>
          </a:prstGeom>
        </p:spPr>
      </p:pic>
      <p:sp>
        <p:nvSpPr>
          <p:cNvPr id="9" name="5-Point Star 8">
            <a:extLst>
              <a:ext uri="{FF2B5EF4-FFF2-40B4-BE49-F238E27FC236}">
                <a16:creationId xmlns:a16="http://schemas.microsoft.com/office/drawing/2014/main" id="{CD7B63B8-0A81-0645-B422-DF64EE668215}"/>
              </a:ext>
            </a:extLst>
          </p:cNvPr>
          <p:cNvSpPr/>
          <p:nvPr/>
        </p:nvSpPr>
        <p:spPr>
          <a:xfrm>
            <a:off x="2593299" y="2390930"/>
            <a:ext cx="149901" cy="15739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DA10CF53-2B64-114D-B01C-DBE08035997C}"/>
              </a:ext>
            </a:extLst>
          </p:cNvPr>
          <p:cNvSpPr/>
          <p:nvPr/>
        </p:nvSpPr>
        <p:spPr>
          <a:xfrm>
            <a:off x="6665627" y="1636425"/>
            <a:ext cx="149901" cy="15739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a:extLst>
              <a:ext uri="{FF2B5EF4-FFF2-40B4-BE49-F238E27FC236}">
                <a16:creationId xmlns:a16="http://schemas.microsoft.com/office/drawing/2014/main" id="{A723ECF3-BDDC-A64C-9424-B721CDCC99BB}"/>
              </a:ext>
            </a:extLst>
          </p:cNvPr>
          <p:cNvSpPr/>
          <p:nvPr/>
        </p:nvSpPr>
        <p:spPr>
          <a:xfrm>
            <a:off x="5946099" y="3157926"/>
            <a:ext cx="149901" cy="15739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a:extLst>
              <a:ext uri="{FF2B5EF4-FFF2-40B4-BE49-F238E27FC236}">
                <a16:creationId xmlns:a16="http://schemas.microsoft.com/office/drawing/2014/main" id="{36E28186-5B49-D34B-8C3D-10A4A04D52DC}"/>
              </a:ext>
            </a:extLst>
          </p:cNvPr>
          <p:cNvSpPr/>
          <p:nvPr/>
        </p:nvSpPr>
        <p:spPr>
          <a:xfrm>
            <a:off x="6665627" y="2390930"/>
            <a:ext cx="149901" cy="15739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a:extLst>
              <a:ext uri="{FF2B5EF4-FFF2-40B4-BE49-F238E27FC236}">
                <a16:creationId xmlns:a16="http://schemas.microsoft.com/office/drawing/2014/main" id="{EAA43A93-04EE-8047-BBE6-F1BEED92A2CF}"/>
              </a:ext>
            </a:extLst>
          </p:cNvPr>
          <p:cNvSpPr/>
          <p:nvPr/>
        </p:nvSpPr>
        <p:spPr>
          <a:xfrm>
            <a:off x="7535056" y="3157926"/>
            <a:ext cx="149901" cy="15739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a:extLst>
              <a:ext uri="{FF2B5EF4-FFF2-40B4-BE49-F238E27FC236}">
                <a16:creationId xmlns:a16="http://schemas.microsoft.com/office/drawing/2014/main" id="{59BF35C4-BE70-0F4C-AEAB-76ADC9A220FA}"/>
              </a:ext>
            </a:extLst>
          </p:cNvPr>
          <p:cNvSpPr/>
          <p:nvPr/>
        </p:nvSpPr>
        <p:spPr>
          <a:xfrm>
            <a:off x="5181600" y="3907434"/>
            <a:ext cx="149901" cy="15739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a:extLst>
              <a:ext uri="{FF2B5EF4-FFF2-40B4-BE49-F238E27FC236}">
                <a16:creationId xmlns:a16="http://schemas.microsoft.com/office/drawing/2014/main" id="{0CB8E66E-6A06-7B4C-B60F-EEE59A0AF631}"/>
              </a:ext>
            </a:extLst>
          </p:cNvPr>
          <p:cNvSpPr/>
          <p:nvPr/>
        </p:nvSpPr>
        <p:spPr>
          <a:xfrm>
            <a:off x="9558729" y="3157926"/>
            <a:ext cx="149901" cy="15739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a:extLst>
              <a:ext uri="{FF2B5EF4-FFF2-40B4-BE49-F238E27FC236}">
                <a16:creationId xmlns:a16="http://schemas.microsoft.com/office/drawing/2014/main" id="{777AEBD4-CF77-B84A-A3FD-2E5F3267EF36}"/>
              </a:ext>
            </a:extLst>
          </p:cNvPr>
          <p:cNvSpPr/>
          <p:nvPr/>
        </p:nvSpPr>
        <p:spPr>
          <a:xfrm>
            <a:off x="9633679" y="2390930"/>
            <a:ext cx="149901" cy="15739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a:extLst>
              <a:ext uri="{FF2B5EF4-FFF2-40B4-BE49-F238E27FC236}">
                <a16:creationId xmlns:a16="http://schemas.microsoft.com/office/drawing/2014/main" id="{D36EE3E1-80F2-5945-A934-C69F5D8C81BA}"/>
              </a:ext>
            </a:extLst>
          </p:cNvPr>
          <p:cNvSpPr/>
          <p:nvPr/>
        </p:nvSpPr>
        <p:spPr>
          <a:xfrm>
            <a:off x="8157148" y="5976077"/>
            <a:ext cx="149901" cy="15739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C39BA9-DE36-444F-B901-19C4A9589A04}"/>
              </a:ext>
            </a:extLst>
          </p:cNvPr>
          <p:cNvSpPr txBox="1"/>
          <p:nvPr/>
        </p:nvSpPr>
        <p:spPr>
          <a:xfrm>
            <a:off x="8307049" y="5911187"/>
            <a:ext cx="1568058" cy="276999"/>
          </a:xfrm>
          <a:prstGeom prst="rect">
            <a:avLst/>
          </a:prstGeom>
          <a:noFill/>
        </p:spPr>
        <p:txBody>
          <a:bodyPr wrap="none" rtlCol="0">
            <a:spAutoFit/>
          </a:bodyPr>
          <a:lstStyle/>
          <a:p>
            <a:r>
              <a:rPr lang="en-US" sz="1200" dirty="0"/>
              <a:t>: controllable features</a:t>
            </a:r>
          </a:p>
        </p:txBody>
      </p:sp>
    </p:spTree>
    <p:extLst>
      <p:ext uri="{BB962C8B-B14F-4D97-AF65-F5344CB8AC3E}">
        <p14:creationId xmlns:p14="http://schemas.microsoft.com/office/powerpoint/2010/main" val="2693947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7B003-04EA-4C4D-A814-230F7F9E2527}"/>
              </a:ext>
            </a:extLst>
          </p:cNvPr>
          <p:cNvSpPr>
            <a:spLocks noGrp="1"/>
          </p:cNvSpPr>
          <p:nvPr>
            <p:ph type="title"/>
          </p:nvPr>
        </p:nvSpPr>
        <p:spPr/>
        <p:txBody>
          <a:bodyPr/>
          <a:lstStyle/>
          <a:p>
            <a:r>
              <a:rPr lang="en-US" dirty="0"/>
              <a:t>Modelling</a:t>
            </a:r>
          </a:p>
        </p:txBody>
      </p:sp>
      <p:pic>
        <p:nvPicPr>
          <p:cNvPr id="8" name="Picture 7" descr="A screenshot of a cell phone&#10;&#10;Description automatically generated">
            <a:extLst>
              <a:ext uri="{FF2B5EF4-FFF2-40B4-BE49-F238E27FC236}">
                <a16:creationId xmlns:a16="http://schemas.microsoft.com/office/drawing/2014/main" id="{42540959-248B-3A4C-B0D4-9EE19A65A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0764" y="650880"/>
            <a:ext cx="7257670" cy="5556239"/>
          </a:xfrm>
          <a:prstGeom prst="rect">
            <a:avLst/>
          </a:prstGeom>
        </p:spPr>
      </p:pic>
    </p:spTree>
    <p:extLst>
      <p:ext uri="{BB962C8B-B14F-4D97-AF65-F5344CB8AC3E}">
        <p14:creationId xmlns:p14="http://schemas.microsoft.com/office/powerpoint/2010/main" val="4218653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42540959-248B-3A4C-B0D4-9EE19A65A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0685" y="646308"/>
            <a:ext cx="7257670" cy="5556239"/>
          </a:xfrm>
          <a:prstGeom prst="rect">
            <a:avLst/>
          </a:prstGeom>
        </p:spPr>
      </p:pic>
      <p:sp>
        <p:nvSpPr>
          <p:cNvPr id="2" name="Title 1">
            <a:extLst>
              <a:ext uri="{FF2B5EF4-FFF2-40B4-BE49-F238E27FC236}">
                <a16:creationId xmlns:a16="http://schemas.microsoft.com/office/drawing/2014/main" id="{5567B003-04EA-4C4D-A814-230F7F9E2527}"/>
              </a:ext>
            </a:extLst>
          </p:cNvPr>
          <p:cNvSpPr>
            <a:spLocks noGrp="1"/>
          </p:cNvSpPr>
          <p:nvPr>
            <p:ph type="title"/>
          </p:nvPr>
        </p:nvSpPr>
        <p:spPr/>
        <p:txBody>
          <a:bodyPr/>
          <a:lstStyle/>
          <a:p>
            <a:r>
              <a:rPr lang="en-US" dirty="0"/>
              <a:t>Modelling</a:t>
            </a:r>
          </a:p>
        </p:txBody>
      </p:sp>
      <p:sp>
        <p:nvSpPr>
          <p:cNvPr id="6" name="Left Bracket 5">
            <a:extLst>
              <a:ext uri="{FF2B5EF4-FFF2-40B4-BE49-F238E27FC236}">
                <a16:creationId xmlns:a16="http://schemas.microsoft.com/office/drawing/2014/main" id="{B386141B-2A87-5F44-8471-E8522C7213B2}"/>
              </a:ext>
            </a:extLst>
          </p:cNvPr>
          <p:cNvSpPr/>
          <p:nvPr/>
        </p:nvSpPr>
        <p:spPr>
          <a:xfrm>
            <a:off x="3830685" y="3147934"/>
            <a:ext cx="119921" cy="914399"/>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ket 6">
            <a:extLst>
              <a:ext uri="{FF2B5EF4-FFF2-40B4-BE49-F238E27FC236}">
                <a16:creationId xmlns:a16="http://schemas.microsoft.com/office/drawing/2014/main" id="{1A4D0712-8075-264B-BFC9-E2CD339B7170}"/>
              </a:ext>
            </a:extLst>
          </p:cNvPr>
          <p:cNvSpPr/>
          <p:nvPr/>
        </p:nvSpPr>
        <p:spPr>
          <a:xfrm>
            <a:off x="3830686" y="4062333"/>
            <a:ext cx="119920" cy="166268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522D37E4-3AF3-E54B-8A36-FFE76D190798}"/>
              </a:ext>
            </a:extLst>
          </p:cNvPr>
          <p:cNvSpPr/>
          <p:nvPr/>
        </p:nvSpPr>
        <p:spPr>
          <a:xfrm>
            <a:off x="3830684" y="2533338"/>
            <a:ext cx="119921" cy="61459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ket 9">
            <a:extLst>
              <a:ext uri="{FF2B5EF4-FFF2-40B4-BE49-F238E27FC236}">
                <a16:creationId xmlns:a16="http://schemas.microsoft.com/office/drawing/2014/main" id="{9A8947EC-234B-AD46-B3F8-4A02C409582D}"/>
              </a:ext>
            </a:extLst>
          </p:cNvPr>
          <p:cNvSpPr/>
          <p:nvPr/>
        </p:nvSpPr>
        <p:spPr>
          <a:xfrm>
            <a:off x="3830684" y="1132980"/>
            <a:ext cx="119921" cy="1400358"/>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3">
            <a:extLst>
              <a:ext uri="{FF2B5EF4-FFF2-40B4-BE49-F238E27FC236}">
                <a16:creationId xmlns:a16="http://schemas.microsoft.com/office/drawing/2014/main" id="{6E3BD74B-C574-CC45-8A45-4221DE1B87E9}"/>
              </a:ext>
            </a:extLst>
          </p:cNvPr>
          <p:cNvSpPr/>
          <p:nvPr/>
        </p:nvSpPr>
        <p:spPr>
          <a:xfrm>
            <a:off x="3234824" y="2714043"/>
            <a:ext cx="1191719" cy="253185"/>
          </a:xfrm>
          <a:prstGeom prst="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benefits</a:t>
            </a:r>
            <a:endParaRPr lang="en-US" dirty="0"/>
          </a:p>
        </p:txBody>
      </p:sp>
      <p:sp>
        <p:nvSpPr>
          <p:cNvPr id="11" name="Rectangle 10">
            <a:extLst>
              <a:ext uri="{FF2B5EF4-FFF2-40B4-BE49-F238E27FC236}">
                <a16:creationId xmlns:a16="http://schemas.microsoft.com/office/drawing/2014/main" id="{FF6F7819-800D-9E46-A757-8EC8E12F1D0F}"/>
              </a:ext>
            </a:extLst>
          </p:cNvPr>
          <p:cNvSpPr/>
          <p:nvPr/>
        </p:nvSpPr>
        <p:spPr>
          <a:xfrm>
            <a:off x="3234823" y="3478540"/>
            <a:ext cx="1191719" cy="253185"/>
          </a:xfrm>
          <a:prstGeom prst="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location</a:t>
            </a:r>
            <a:endParaRPr lang="en-US" dirty="0"/>
          </a:p>
        </p:txBody>
      </p:sp>
      <p:sp>
        <p:nvSpPr>
          <p:cNvPr id="12" name="Rectangle 11">
            <a:extLst>
              <a:ext uri="{FF2B5EF4-FFF2-40B4-BE49-F238E27FC236}">
                <a16:creationId xmlns:a16="http://schemas.microsoft.com/office/drawing/2014/main" id="{99CD4127-6D52-A94F-B892-3ADDB6AE767F}"/>
              </a:ext>
            </a:extLst>
          </p:cNvPr>
          <p:cNvSpPr/>
          <p:nvPr/>
        </p:nvSpPr>
        <p:spPr>
          <a:xfrm>
            <a:off x="3200401" y="4295107"/>
            <a:ext cx="1191719" cy="253185"/>
          </a:xfrm>
          <a:prstGeom prst="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content</a:t>
            </a:r>
            <a:endParaRPr lang="en-US" dirty="0"/>
          </a:p>
        </p:txBody>
      </p:sp>
      <p:sp>
        <p:nvSpPr>
          <p:cNvPr id="13" name="Rectangle 12">
            <a:extLst>
              <a:ext uri="{FF2B5EF4-FFF2-40B4-BE49-F238E27FC236}">
                <a16:creationId xmlns:a16="http://schemas.microsoft.com/office/drawing/2014/main" id="{D057EE59-CDD6-B340-8F4A-24CA937F69B0}"/>
              </a:ext>
            </a:extLst>
          </p:cNvPr>
          <p:cNvSpPr/>
          <p:nvPr/>
        </p:nvSpPr>
        <p:spPr>
          <a:xfrm>
            <a:off x="3200400" y="1697692"/>
            <a:ext cx="1191719" cy="253185"/>
          </a:xfrm>
          <a:prstGeom prst="rect">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context</a:t>
            </a:r>
            <a:endParaRPr lang="en-US" dirty="0"/>
          </a:p>
        </p:txBody>
      </p:sp>
    </p:spTree>
    <p:extLst>
      <p:ext uri="{BB962C8B-B14F-4D97-AF65-F5344CB8AC3E}">
        <p14:creationId xmlns:p14="http://schemas.microsoft.com/office/powerpoint/2010/main" val="4003746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970D5-CFB2-404E-A17E-640590DC3E9C}"/>
              </a:ext>
            </a:extLst>
          </p:cNvPr>
          <p:cNvSpPr>
            <a:spLocks noGrp="1"/>
          </p:cNvSpPr>
          <p:nvPr>
            <p:ph type="title"/>
          </p:nvPr>
        </p:nvSpPr>
        <p:spPr/>
        <p:txBody>
          <a:bodyPr/>
          <a:lstStyle/>
          <a:p>
            <a:r>
              <a:rPr lang="en-US" dirty="0"/>
              <a:t>Analysis</a:t>
            </a:r>
            <a:br>
              <a:rPr lang="en-US" dirty="0"/>
            </a:br>
            <a:r>
              <a:rPr lang="en-US" sz="1800" dirty="0"/>
              <a:t>1 of 2</a:t>
            </a:r>
            <a:endParaRPr lang="en-US" dirty="0"/>
          </a:p>
        </p:txBody>
      </p:sp>
      <p:grpSp>
        <p:nvGrpSpPr>
          <p:cNvPr id="16" name="Group 15">
            <a:extLst>
              <a:ext uri="{FF2B5EF4-FFF2-40B4-BE49-F238E27FC236}">
                <a16:creationId xmlns:a16="http://schemas.microsoft.com/office/drawing/2014/main" id="{357EEDF1-66B8-864D-86AB-AA6CF0751CE5}"/>
              </a:ext>
            </a:extLst>
          </p:cNvPr>
          <p:cNvGrpSpPr/>
          <p:nvPr/>
        </p:nvGrpSpPr>
        <p:grpSpPr>
          <a:xfrm>
            <a:off x="3562661" y="2425499"/>
            <a:ext cx="4343400" cy="1997855"/>
            <a:chOff x="3562661" y="2109635"/>
            <a:chExt cx="4343400" cy="1997855"/>
          </a:xfrm>
        </p:grpSpPr>
        <p:sp>
          <p:nvSpPr>
            <p:cNvPr id="11" name="TextBox 10">
              <a:extLst>
                <a:ext uri="{FF2B5EF4-FFF2-40B4-BE49-F238E27FC236}">
                  <a16:creationId xmlns:a16="http://schemas.microsoft.com/office/drawing/2014/main" id="{E7691224-9604-F342-92B0-88605C81D49C}"/>
                </a:ext>
              </a:extLst>
            </p:cNvPr>
            <p:cNvSpPr txBox="1"/>
            <p:nvPr/>
          </p:nvSpPr>
          <p:spPr>
            <a:xfrm>
              <a:off x="3562661" y="2109635"/>
              <a:ext cx="4343400" cy="19978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t>Model predicts correctly 80% of the time.</a:t>
              </a:r>
            </a:p>
            <a:p>
              <a:pPr marL="285750" indent="-285750">
                <a:lnSpc>
                  <a:spcPct val="150000"/>
                </a:lnSpc>
                <a:buFont typeface="Arial" panose="020B0604020202020204" pitchFamily="34" charset="0"/>
                <a:buChar char="•"/>
              </a:pPr>
              <a:r>
                <a:rPr lang="en-US" sz="1400" dirty="0"/>
                <a:t>Reliability of the model shown by the ROC curve.</a:t>
              </a:r>
            </a:p>
            <a:p>
              <a:pPr marL="285750" indent="-285750">
                <a:lnSpc>
                  <a:spcPct val="150000"/>
                </a:lnSpc>
                <a:buFont typeface="Arial" panose="020B0604020202020204" pitchFamily="34" charset="0"/>
                <a:buChar char="•"/>
              </a:pPr>
              <a:endParaRPr lang="en-US" sz="1400" dirty="0"/>
            </a:p>
            <a:p>
              <a:pPr>
                <a:lnSpc>
                  <a:spcPct val="150000"/>
                </a:lnSpc>
              </a:pPr>
              <a:endParaRPr lang="en-US" sz="1400" dirty="0"/>
            </a:p>
            <a:p>
              <a:pPr marL="285750" indent="-285750">
                <a:lnSpc>
                  <a:spcPct val="150000"/>
                </a:lnSpc>
                <a:buFont typeface="Arial" panose="020B0604020202020204" pitchFamily="34" charset="0"/>
                <a:buChar char="•"/>
              </a:pPr>
              <a:r>
                <a:rPr lang="en-US" sz="1400" dirty="0"/>
                <a:t>Random Forest Classifier takes 5.5 seconds to be trained given around 70k entries. </a:t>
              </a:r>
            </a:p>
          </p:txBody>
        </p:sp>
        <p:pic>
          <p:nvPicPr>
            <p:cNvPr id="4" name="Picture 3">
              <a:extLst>
                <a:ext uri="{FF2B5EF4-FFF2-40B4-BE49-F238E27FC236}">
                  <a16:creationId xmlns:a16="http://schemas.microsoft.com/office/drawing/2014/main" id="{270E8E08-AC09-3A42-8A07-A385FA4EE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861" y="2851758"/>
              <a:ext cx="3326631" cy="522756"/>
            </a:xfrm>
            <a:prstGeom prst="rect">
              <a:avLst/>
            </a:prstGeom>
          </p:spPr>
        </p:pic>
      </p:grpSp>
      <p:pic>
        <p:nvPicPr>
          <p:cNvPr id="8" name="Picture 7" descr="A close up of a map&#10;&#10;Description automatically generated">
            <a:extLst>
              <a:ext uri="{FF2B5EF4-FFF2-40B4-BE49-F238E27FC236}">
                <a16:creationId xmlns:a16="http://schemas.microsoft.com/office/drawing/2014/main" id="{48D03E1D-7DE8-F449-8EC1-46F0DDA84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752" y="1405096"/>
            <a:ext cx="4357329" cy="4038658"/>
          </a:xfrm>
          <a:prstGeom prst="rect">
            <a:avLst/>
          </a:prstGeom>
        </p:spPr>
      </p:pic>
      <p:pic>
        <p:nvPicPr>
          <p:cNvPr id="10" name="Picture 9">
            <a:extLst>
              <a:ext uri="{FF2B5EF4-FFF2-40B4-BE49-F238E27FC236}">
                <a16:creationId xmlns:a16="http://schemas.microsoft.com/office/drawing/2014/main" id="{B716446F-7B45-7B4E-A90A-3386710CD0A5}"/>
              </a:ext>
            </a:extLst>
          </p:cNvPr>
          <p:cNvPicPr>
            <a:picLocks noChangeAspect="1"/>
          </p:cNvPicPr>
          <p:nvPr/>
        </p:nvPicPr>
        <p:blipFill rotWithShape="1">
          <a:blip r:embed="rId4">
            <a:extLst>
              <a:ext uri="{28A0092B-C50C-407E-A947-70E740481C1C}">
                <a14:useLocalDpi xmlns:a14="http://schemas.microsoft.com/office/drawing/2010/main" val="0"/>
              </a:ext>
            </a:extLst>
          </a:blip>
          <a:srcRect r="12337"/>
          <a:stretch/>
        </p:blipFill>
        <p:spPr>
          <a:xfrm>
            <a:off x="3562661" y="1002411"/>
            <a:ext cx="3286819" cy="655868"/>
          </a:xfrm>
          <a:prstGeom prst="rect">
            <a:avLst/>
          </a:prstGeom>
        </p:spPr>
      </p:pic>
    </p:spTree>
    <p:extLst>
      <p:ext uri="{BB962C8B-B14F-4D97-AF65-F5344CB8AC3E}">
        <p14:creationId xmlns:p14="http://schemas.microsoft.com/office/powerpoint/2010/main" val="2551696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C6277-295C-454D-A992-C130E52AD0CE}"/>
              </a:ext>
            </a:extLst>
          </p:cNvPr>
          <p:cNvSpPr>
            <a:spLocks noGrp="1"/>
          </p:cNvSpPr>
          <p:nvPr>
            <p:ph type="title"/>
          </p:nvPr>
        </p:nvSpPr>
        <p:spPr/>
        <p:txBody>
          <a:bodyPr/>
          <a:lstStyle/>
          <a:p>
            <a:r>
              <a:rPr lang="en-US" dirty="0"/>
              <a:t>Analysis</a:t>
            </a:r>
            <a:br>
              <a:rPr lang="en-US" dirty="0"/>
            </a:br>
            <a:r>
              <a:rPr lang="en-US" sz="1800" dirty="0"/>
              <a:t>2 of 2</a:t>
            </a:r>
            <a:br>
              <a:rPr lang="en-US" dirty="0"/>
            </a:br>
            <a:endParaRPr lang="en-US" dirty="0"/>
          </a:p>
        </p:txBody>
      </p:sp>
      <p:sp>
        <p:nvSpPr>
          <p:cNvPr id="11" name="Rectangle 10">
            <a:extLst>
              <a:ext uri="{FF2B5EF4-FFF2-40B4-BE49-F238E27FC236}">
                <a16:creationId xmlns:a16="http://schemas.microsoft.com/office/drawing/2014/main" id="{69D2E355-5206-D24B-9308-824CE4A44E7B}"/>
              </a:ext>
            </a:extLst>
          </p:cNvPr>
          <p:cNvSpPr/>
          <p:nvPr/>
        </p:nvSpPr>
        <p:spPr>
          <a:xfrm>
            <a:off x="8979108" y="4710633"/>
            <a:ext cx="2728210" cy="10143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Interestingly, this does not appear to be linear problem...</a:t>
            </a:r>
          </a:p>
        </p:txBody>
      </p:sp>
      <p:grpSp>
        <p:nvGrpSpPr>
          <p:cNvPr id="24" name="Group 23">
            <a:extLst>
              <a:ext uri="{FF2B5EF4-FFF2-40B4-BE49-F238E27FC236}">
                <a16:creationId xmlns:a16="http://schemas.microsoft.com/office/drawing/2014/main" id="{0891CF8F-E007-A84B-8D9B-A10719ED785F}"/>
              </a:ext>
            </a:extLst>
          </p:cNvPr>
          <p:cNvGrpSpPr/>
          <p:nvPr/>
        </p:nvGrpSpPr>
        <p:grpSpPr>
          <a:xfrm>
            <a:off x="3568134" y="652073"/>
            <a:ext cx="3066741" cy="3102963"/>
            <a:chOff x="3568134" y="652073"/>
            <a:chExt cx="3066741" cy="3102963"/>
          </a:xfrm>
        </p:grpSpPr>
        <p:pic>
          <p:nvPicPr>
            <p:cNvPr id="7" name="Picture 6" descr="A close up of a map&#10;&#10;Description automatically generated">
              <a:extLst>
                <a:ext uri="{FF2B5EF4-FFF2-40B4-BE49-F238E27FC236}">
                  <a16:creationId xmlns:a16="http://schemas.microsoft.com/office/drawing/2014/main" id="{B48F243A-FBD2-AF49-A9E3-53D20987AE64}"/>
                </a:ext>
              </a:extLst>
            </p:cNvPr>
            <p:cNvPicPr>
              <a:picLocks noChangeAspect="1"/>
            </p:cNvPicPr>
            <p:nvPr/>
          </p:nvPicPr>
          <p:blipFill rotWithShape="1">
            <a:blip r:embed="rId2">
              <a:extLst>
                <a:ext uri="{28A0092B-C50C-407E-A947-70E740481C1C}">
                  <a14:useLocalDpi xmlns:a14="http://schemas.microsoft.com/office/drawing/2010/main" val="0"/>
                </a:ext>
              </a:extLst>
            </a:blip>
            <a:srcRect l="5584" t="6938" r="8460" b="6091"/>
            <a:stretch/>
          </p:blipFill>
          <p:spPr>
            <a:xfrm>
              <a:off x="3568134" y="652073"/>
              <a:ext cx="3066741" cy="3102963"/>
            </a:xfrm>
            <a:prstGeom prst="rect">
              <a:avLst/>
            </a:prstGeom>
          </p:spPr>
        </p:pic>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AF31973D-BAA5-F94C-9298-D4887B6D2F73}"/>
                    </a:ext>
                  </a:extLst>
                </p14:cNvPr>
                <p14:cNvContentPartPr/>
                <p14:nvPr/>
              </p14:nvContentPartPr>
              <p14:xfrm>
                <a:off x="5019716" y="763890"/>
                <a:ext cx="602640" cy="10440"/>
              </p14:xfrm>
            </p:contentPart>
          </mc:Choice>
          <mc:Fallback xmlns="">
            <p:pic>
              <p:nvPicPr>
                <p:cNvPr id="14" name="Ink 13">
                  <a:extLst>
                    <a:ext uri="{FF2B5EF4-FFF2-40B4-BE49-F238E27FC236}">
                      <a16:creationId xmlns:a16="http://schemas.microsoft.com/office/drawing/2014/main" id="{AF31973D-BAA5-F94C-9298-D4887B6D2F73}"/>
                    </a:ext>
                  </a:extLst>
                </p:cNvPr>
                <p:cNvPicPr/>
                <p:nvPr/>
              </p:nvPicPr>
              <p:blipFill>
                <a:blip r:embed="rId4"/>
                <a:stretch>
                  <a:fillRect/>
                </a:stretch>
              </p:blipFill>
              <p:spPr>
                <a:xfrm>
                  <a:off x="4983716" y="692250"/>
                  <a:ext cx="674280" cy="154080"/>
                </a:xfrm>
                <a:prstGeom prst="rect">
                  <a:avLst/>
                </a:prstGeom>
              </p:spPr>
            </p:pic>
          </mc:Fallback>
        </mc:AlternateContent>
      </p:grpSp>
      <p:grpSp>
        <p:nvGrpSpPr>
          <p:cNvPr id="25" name="Group 24">
            <a:extLst>
              <a:ext uri="{FF2B5EF4-FFF2-40B4-BE49-F238E27FC236}">
                <a16:creationId xmlns:a16="http://schemas.microsoft.com/office/drawing/2014/main" id="{5BD5730F-E8B5-564A-8D36-BF16FA6E2769}"/>
              </a:ext>
            </a:extLst>
          </p:cNvPr>
          <p:cNvGrpSpPr/>
          <p:nvPr/>
        </p:nvGrpSpPr>
        <p:grpSpPr>
          <a:xfrm>
            <a:off x="7960966" y="652073"/>
            <a:ext cx="3091554" cy="3102963"/>
            <a:chOff x="7960966" y="652073"/>
            <a:chExt cx="3091554" cy="3102963"/>
          </a:xfrm>
        </p:grpSpPr>
        <p:pic>
          <p:nvPicPr>
            <p:cNvPr id="5" name="Picture 4" descr="A close up of a map&#10;&#10;Description automatically generated">
              <a:extLst>
                <a:ext uri="{FF2B5EF4-FFF2-40B4-BE49-F238E27FC236}">
                  <a16:creationId xmlns:a16="http://schemas.microsoft.com/office/drawing/2014/main" id="{399927E3-7C09-9440-A8DB-330F66D355B5}"/>
                </a:ext>
              </a:extLst>
            </p:cNvPr>
            <p:cNvPicPr>
              <a:picLocks noChangeAspect="1"/>
            </p:cNvPicPr>
            <p:nvPr/>
          </p:nvPicPr>
          <p:blipFill rotWithShape="1">
            <a:blip r:embed="rId5">
              <a:extLst>
                <a:ext uri="{28A0092B-C50C-407E-A947-70E740481C1C}">
                  <a14:useLocalDpi xmlns:a14="http://schemas.microsoft.com/office/drawing/2010/main" val="0"/>
                </a:ext>
              </a:extLst>
            </a:blip>
            <a:srcRect l="6637" t="7413" r="7875" b="6783"/>
            <a:stretch/>
          </p:blipFill>
          <p:spPr>
            <a:xfrm>
              <a:off x="7960966" y="652073"/>
              <a:ext cx="3091554" cy="3102963"/>
            </a:xfrm>
            <a:prstGeom prst="rect">
              <a:avLst/>
            </a:prstGeom>
          </p:spPr>
        </p:pic>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29ACFF9C-54F6-294B-90A9-F498F82BB5A7}"/>
                    </a:ext>
                  </a:extLst>
                </p14:cNvPr>
                <p14:cNvContentPartPr/>
                <p14:nvPr/>
              </p14:nvContentPartPr>
              <p14:xfrm>
                <a:off x="9481916" y="752010"/>
                <a:ext cx="450000" cy="13320"/>
              </p14:xfrm>
            </p:contentPart>
          </mc:Choice>
          <mc:Fallback xmlns="">
            <p:pic>
              <p:nvPicPr>
                <p:cNvPr id="18" name="Ink 17">
                  <a:extLst>
                    <a:ext uri="{FF2B5EF4-FFF2-40B4-BE49-F238E27FC236}">
                      <a16:creationId xmlns:a16="http://schemas.microsoft.com/office/drawing/2014/main" id="{29ACFF9C-54F6-294B-90A9-F498F82BB5A7}"/>
                    </a:ext>
                  </a:extLst>
                </p:cNvPr>
                <p:cNvPicPr/>
                <p:nvPr/>
              </p:nvPicPr>
              <p:blipFill>
                <a:blip r:embed="rId7"/>
                <a:stretch>
                  <a:fillRect/>
                </a:stretch>
              </p:blipFill>
              <p:spPr>
                <a:xfrm>
                  <a:off x="9445916" y="680010"/>
                  <a:ext cx="521640" cy="156960"/>
                </a:xfrm>
                <a:prstGeom prst="rect">
                  <a:avLst/>
                </a:prstGeom>
              </p:spPr>
            </p:pic>
          </mc:Fallback>
        </mc:AlternateContent>
      </p:grpSp>
      <p:grpSp>
        <p:nvGrpSpPr>
          <p:cNvPr id="26" name="Group 25">
            <a:extLst>
              <a:ext uri="{FF2B5EF4-FFF2-40B4-BE49-F238E27FC236}">
                <a16:creationId xmlns:a16="http://schemas.microsoft.com/office/drawing/2014/main" id="{04849FE4-7192-794A-B73F-103CF9E7FE80}"/>
              </a:ext>
            </a:extLst>
          </p:cNvPr>
          <p:cNvGrpSpPr/>
          <p:nvPr/>
        </p:nvGrpSpPr>
        <p:grpSpPr>
          <a:xfrm>
            <a:off x="5852583" y="3755036"/>
            <a:ext cx="3013188" cy="2992932"/>
            <a:chOff x="5852583" y="3755036"/>
            <a:chExt cx="3013188" cy="2992932"/>
          </a:xfrm>
        </p:grpSpPr>
        <p:pic>
          <p:nvPicPr>
            <p:cNvPr id="9" name="Picture 8" descr="A close up of a map&#10;&#10;Description automatically generated">
              <a:extLst>
                <a:ext uri="{FF2B5EF4-FFF2-40B4-BE49-F238E27FC236}">
                  <a16:creationId xmlns:a16="http://schemas.microsoft.com/office/drawing/2014/main" id="{1CD6A333-9B45-394B-A6D1-EADCEF14D13C}"/>
                </a:ext>
              </a:extLst>
            </p:cNvPr>
            <p:cNvPicPr>
              <a:picLocks noChangeAspect="1"/>
            </p:cNvPicPr>
            <p:nvPr/>
          </p:nvPicPr>
          <p:blipFill rotWithShape="1">
            <a:blip r:embed="rId8">
              <a:extLst>
                <a:ext uri="{28A0092B-C50C-407E-A947-70E740481C1C}">
                  <a14:useLocalDpi xmlns:a14="http://schemas.microsoft.com/office/drawing/2010/main" val="0"/>
                </a:ext>
              </a:extLst>
            </a:blip>
            <a:srcRect l="5923" t="8201" r="8466" b="6763"/>
            <a:stretch/>
          </p:blipFill>
          <p:spPr>
            <a:xfrm>
              <a:off x="5852583" y="3755036"/>
              <a:ext cx="3013188" cy="2992932"/>
            </a:xfrm>
            <a:prstGeom prst="rect">
              <a:avLst/>
            </a:prstGeom>
          </p:spPr>
        </p:pic>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92762AAC-D919-8643-BD69-137AE786FE51}"/>
                    </a:ext>
                  </a:extLst>
                </p14:cNvPr>
                <p14:cNvContentPartPr/>
                <p14:nvPr/>
              </p14:nvContentPartPr>
              <p14:xfrm>
                <a:off x="7324436" y="3844410"/>
                <a:ext cx="455040" cy="7200"/>
              </p14:xfrm>
            </p:contentPart>
          </mc:Choice>
          <mc:Fallback xmlns="">
            <p:pic>
              <p:nvPicPr>
                <p:cNvPr id="22" name="Ink 21">
                  <a:extLst>
                    <a:ext uri="{FF2B5EF4-FFF2-40B4-BE49-F238E27FC236}">
                      <a16:creationId xmlns:a16="http://schemas.microsoft.com/office/drawing/2014/main" id="{92762AAC-D919-8643-BD69-137AE786FE51}"/>
                    </a:ext>
                  </a:extLst>
                </p:cNvPr>
                <p:cNvPicPr/>
                <p:nvPr/>
              </p:nvPicPr>
              <p:blipFill>
                <a:blip r:embed="rId10"/>
                <a:stretch>
                  <a:fillRect/>
                </a:stretch>
              </p:blipFill>
              <p:spPr>
                <a:xfrm>
                  <a:off x="7288436" y="3772770"/>
                  <a:ext cx="526680" cy="150840"/>
                </a:xfrm>
                <a:prstGeom prst="rect">
                  <a:avLst/>
                </a:prstGeom>
              </p:spPr>
            </p:pic>
          </mc:Fallback>
        </mc:AlternateContent>
      </p:grpSp>
    </p:spTree>
    <p:extLst>
      <p:ext uri="{BB962C8B-B14F-4D97-AF65-F5344CB8AC3E}">
        <p14:creationId xmlns:p14="http://schemas.microsoft.com/office/powerpoint/2010/main" val="4274115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9C09-5A86-5640-B23A-9E77F12F4D3E}"/>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97D13377-7C33-CB4B-8BF5-354C0D7CE343}"/>
              </a:ext>
            </a:extLst>
          </p:cNvPr>
          <p:cNvSpPr>
            <a:spLocks noGrp="1"/>
          </p:cNvSpPr>
          <p:nvPr>
            <p:ph idx="1"/>
          </p:nvPr>
        </p:nvSpPr>
        <p:spPr/>
        <p:txBody>
          <a:bodyPr>
            <a:normAutofit/>
          </a:bodyPr>
          <a:lstStyle/>
          <a:p>
            <a:r>
              <a:rPr lang="en-US" b="1" dirty="0"/>
              <a:t>What do we have now? </a:t>
            </a:r>
          </a:p>
          <a:p>
            <a:pPr lvl="1"/>
            <a:r>
              <a:rPr lang="en-US" dirty="0"/>
              <a:t>A reliable model which can predict whether a newly created opportunity will found matches or not. </a:t>
            </a:r>
          </a:p>
          <a:p>
            <a:pPr marL="502920" lvl="1" indent="0">
              <a:buNone/>
            </a:pPr>
            <a:endParaRPr lang="en-US" dirty="0"/>
          </a:p>
          <a:p>
            <a:r>
              <a:rPr lang="en-US" b="1" dirty="0"/>
              <a:t>What to do now?</a:t>
            </a:r>
          </a:p>
          <a:p>
            <a:pPr lvl="1"/>
            <a:r>
              <a:rPr lang="en-US" dirty="0"/>
              <a:t>Need to discuss how the data will be inputted into the model and in which format.</a:t>
            </a:r>
          </a:p>
          <a:p>
            <a:pPr marL="502920" lvl="1" indent="0">
              <a:buNone/>
            </a:pPr>
            <a:endParaRPr lang="en-US" dirty="0"/>
          </a:p>
          <a:p>
            <a:r>
              <a:rPr lang="en-US" b="1" dirty="0"/>
              <a:t>Recommendations from us?</a:t>
            </a:r>
          </a:p>
          <a:p>
            <a:pPr lvl="1"/>
            <a:r>
              <a:rPr lang="en-US" dirty="0"/>
              <a:t>Probably a good idea to retrain the model every month or so as an automated cron job.</a:t>
            </a:r>
          </a:p>
        </p:txBody>
      </p:sp>
    </p:spTree>
    <p:extLst>
      <p:ext uri="{BB962C8B-B14F-4D97-AF65-F5344CB8AC3E}">
        <p14:creationId xmlns:p14="http://schemas.microsoft.com/office/powerpoint/2010/main" val="645297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BF6EE0-1C35-E94A-879F-A8F8AE224DC1}"/>
              </a:ext>
            </a:extLst>
          </p:cNvPr>
          <p:cNvSpPr txBox="1"/>
          <p:nvPr/>
        </p:nvSpPr>
        <p:spPr>
          <a:xfrm>
            <a:off x="4540332" y="2721114"/>
            <a:ext cx="3111335" cy="707886"/>
          </a:xfrm>
          <a:prstGeom prst="rect">
            <a:avLst/>
          </a:prstGeom>
          <a:noFill/>
        </p:spPr>
        <p:txBody>
          <a:bodyPr wrap="square" rtlCol="0">
            <a:spAutoFit/>
          </a:bodyPr>
          <a:lstStyle/>
          <a:p>
            <a:pPr algn="ctr"/>
            <a:r>
              <a:rPr lang="en-US" sz="4000" b="1" dirty="0">
                <a:solidFill>
                  <a:schemeClr val="accent1"/>
                </a:solidFill>
              </a:rPr>
              <a:t>Appendix</a:t>
            </a:r>
            <a:endParaRPr lang="en-US" b="1" dirty="0">
              <a:solidFill>
                <a:schemeClr val="accent1"/>
              </a:solidFill>
            </a:endParaRPr>
          </a:p>
        </p:txBody>
      </p:sp>
    </p:spTree>
    <p:extLst>
      <p:ext uri="{BB962C8B-B14F-4D97-AF65-F5344CB8AC3E}">
        <p14:creationId xmlns:p14="http://schemas.microsoft.com/office/powerpoint/2010/main" val="2039737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486837-8763-E449-B9CE-ECDDA2329B6A}"/>
              </a:ext>
            </a:extLst>
          </p:cNvPr>
          <p:cNvSpPr txBox="1"/>
          <p:nvPr/>
        </p:nvSpPr>
        <p:spPr>
          <a:xfrm>
            <a:off x="473528" y="260248"/>
            <a:ext cx="7005452" cy="6337504"/>
          </a:xfrm>
          <a:prstGeom prst="rect">
            <a:avLst/>
          </a:prstGeom>
          <a:noFill/>
        </p:spPr>
        <p:txBody>
          <a:bodyPr wrap="square" rtlCol="0">
            <a:spAutoFit/>
          </a:bodyPr>
          <a:lstStyle/>
          <a:p>
            <a:r>
              <a:rPr lang="en-US" b="1" dirty="0">
                <a:solidFill>
                  <a:schemeClr val="accent1"/>
                </a:solidFill>
              </a:rPr>
              <a:t>Appendix</a:t>
            </a:r>
          </a:p>
          <a:p>
            <a:r>
              <a:rPr lang="en-US" dirty="0"/>
              <a:t>Table of contents</a:t>
            </a:r>
          </a:p>
          <a:p>
            <a:endParaRPr lang="en-US" dirty="0"/>
          </a:p>
          <a:p>
            <a:r>
              <a:rPr lang="en-US" sz="1600" b="1" u="sng" dirty="0"/>
              <a:t>Section</a:t>
            </a:r>
            <a:r>
              <a:rPr lang="en-US" dirty="0"/>
              <a:t>						                  </a:t>
            </a:r>
            <a:r>
              <a:rPr lang="en-US" sz="1600" b="1" u="sng" dirty="0"/>
              <a:t>Page</a:t>
            </a:r>
            <a:endParaRPr lang="en-US" b="1" u="sng" dirty="0"/>
          </a:p>
          <a:p>
            <a:pPr>
              <a:lnSpc>
                <a:spcPct val="150000"/>
              </a:lnSpc>
            </a:pPr>
            <a:r>
              <a:rPr lang="en-US" sz="1400" dirty="0"/>
              <a:t>Imports .............................................................................................................................. 1</a:t>
            </a:r>
          </a:p>
          <a:p>
            <a:pPr>
              <a:lnSpc>
                <a:spcPct val="150000"/>
              </a:lnSpc>
            </a:pPr>
            <a:r>
              <a:rPr lang="en-US" sz="1400" dirty="0"/>
              <a:t>Helper functions ................................................................................................................. 2</a:t>
            </a:r>
          </a:p>
          <a:p>
            <a:pPr>
              <a:lnSpc>
                <a:spcPct val="150000"/>
              </a:lnSpc>
            </a:pPr>
            <a:r>
              <a:rPr lang="en-US" sz="1400" dirty="0"/>
              <a:t>SQL Extraction ................................................................................................................... 4</a:t>
            </a:r>
          </a:p>
          <a:p>
            <a:pPr>
              <a:lnSpc>
                <a:spcPct val="150000"/>
              </a:lnSpc>
            </a:pPr>
            <a:r>
              <a:rPr lang="en-US" sz="1400" dirty="0"/>
              <a:t>Fetching Data Locally ......................................................................................................... 5</a:t>
            </a:r>
          </a:p>
          <a:p>
            <a:pPr>
              <a:lnSpc>
                <a:spcPct val="150000"/>
              </a:lnSpc>
            </a:pPr>
            <a:r>
              <a:rPr lang="en-US" sz="1400" dirty="0"/>
              <a:t>Data Cleaning, Filtering, Trimming ...................................................................................... 6</a:t>
            </a:r>
          </a:p>
          <a:p>
            <a:pPr>
              <a:lnSpc>
                <a:spcPct val="150000"/>
              </a:lnSpc>
            </a:pPr>
            <a:r>
              <a:rPr lang="en-US" sz="1400" dirty="0"/>
              <a:t>Data Manipulations</a:t>
            </a:r>
          </a:p>
          <a:p>
            <a:pPr>
              <a:lnSpc>
                <a:spcPct val="150000"/>
              </a:lnSpc>
            </a:pPr>
            <a:r>
              <a:rPr lang="en-US" sz="1400" dirty="0"/>
              <a:t>	Extracting Variables of Interest ........................................................................ 7</a:t>
            </a:r>
          </a:p>
          <a:p>
            <a:pPr>
              <a:lnSpc>
                <a:spcPct val="150000"/>
              </a:lnSpc>
            </a:pPr>
            <a:r>
              <a:rPr lang="en-US" sz="1400" dirty="0"/>
              <a:t>	Text Analysis of Job Description ....................................................................... 8</a:t>
            </a:r>
          </a:p>
          <a:p>
            <a:pPr>
              <a:lnSpc>
                <a:spcPct val="150000"/>
              </a:lnSpc>
            </a:pPr>
            <a:r>
              <a:rPr lang="en-US" sz="1400" dirty="0"/>
              <a:t>	Expanding by Openings ................................................................................... 9</a:t>
            </a:r>
          </a:p>
          <a:p>
            <a:pPr>
              <a:lnSpc>
                <a:spcPct val="150000"/>
              </a:lnSpc>
            </a:pPr>
            <a:r>
              <a:rPr lang="en-US" sz="1400" dirty="0"/>
              <a:t>Modelling</a:t>
            </a:r>
          </a:p>
          <a:p>
            <a:pPr>
              <a:lnSpc>
                <a:spcPct val="150000"/>
              </a:lnSpc>
            </a:pPr>
            <a:r>
              <a:rPr lang="en-US" sz="1400" dirty="0"/>
              <a:t>	Logistical Regression ...................................................................................... 10</a:t>
            </a:r>
          </a:p>
          <a:p>
            <a:pPr>
              <a:lnSpc>
                <a:spcPct val="150000"/>
              </a:lnSpc>
            </a:pPr>
            <a:r>
              <a:rPr lang="en-US" sz="1400" dirty="0"/>
              <a:t>	Decision Tree Classifier ................................................................................... 11</a:t>
            </a:r>
          </a:p>
          <a:p>
            <a:pPr>
              <a:lnSpc>
                <a:spcPct val="150000"/>
              </a:lnSpc>
            </a:pPr>
            <a:r>
              <a:rPr lang="en-US" sz="1400" dirty="0"/>
              <a:t>	Random Forest Classifier ................................................................................ 12</a:t>
            </a:r>
          </a:p>
          <a:p>
            <a:pPr>
              <a:lnSpc>
                <a:spcPct val="150000"/>
              </a:lnSpc>
            </a:pPr>
            <a:r>
              <a:rPr lang="en-US" sz="1400" dirty="0"/>
              <a:t>Analysis</a:t>
            </a:r>
          </a:p>
          <a:p>
            <a:pPr>
              <a:lnSpc>
                <a:spcPct val="150000"/>
              </a:lnSpc>
            </a:pPr>
            <a:r>
              <a:rPr lang="en-US" sz="1400" dirty="0"/>
              <a:t>	Classification Rates, ROC curves ....................................................................  13</a:t>
            </a:r>
          </a:p>
          <a:p>
            <a:pPr>
              <a:lnSpc>
                <a:spcPct val="150000"/>
              </a:lnSpc>
            </a:pPr>
            <a:r>
              <a:rPr lang="en-US" sz="1400" dirty="0"/>
              <a:t>	</a:t>
            </a:r>
          </a:p>
        </p:txBody>
      </p:sp>
    </p:spTree>
    <p:extLst>
      <p:ext uri="{BB962C8B-B14F-4D97-AF65-F5344CB8AC3E}">
        <p14:creationId xmlns:p14="http://schemas.microsoft.com/office/powerpoint/2010/main" val="3741384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0DB477-19A0-3040-B3A5-F979B98AC636}"/>
              </a:ext>
            </a:extLst>
          </p:cNvPr>
          <p:cNvSpPr txBox="1"/>
          <p:nvPr/>
        </p:nvSpPr>
        <p:spPr>
          <a:xfrm>
            <a:off x="439388" y="451262"/>
            <a:ext cx="3289464" cy="369332"/>
          </a:xfrm>
          <a:prstGeom prst="rect">
            <a:avLst/>
          </a:prstGeom>
          <a:noFill/>
        </p:spPr>
        <p:txBody>
          <a:bodyPr wrap="square" rtlCol="0">
            <a:spAutoFit/>
          </a:bodyPr>
          <a:lstStyle/>
          <a:p>
            <a:r>
              <a:rPr lang="en-US" dirty="0"/>
              <a:t>Imports</a:t>
            </a:r>
          </a:p>
        </p:txBody>
      </p:sp>
      <p:sp>
        <p:nvSpPr>
          <p:cNvPr id="5" name="TextBox 4">
            <a:extLst>
              <a:ext uri="{FF2B5EF4-FFF2-40B4-BE49-F238E27FC236}">
                <a16:creationId xmlns:a16="http://schemas.microsoft.com/office/drawing/2014/main" id="{B5120791-9ECA-B147-8324-205CE7836649}"/>
              </a:ext>
            </a:extLst>
          </p:cNvPr>
          <p:cNvSpPr txBox="1"/>
          <p:nvPr/>
        </p:nvSpPr>
        <p:spPr>
          <a:xfrm>
            <a:off x="6466114" y="1288473"/>
            <a:ext cx="5527964" cy="3323987"/>
          </a:xfrm>
          <a:prstGeom prst="rect">
            <a:avLst/>
          </a:prstGeom>
          <a:noFill/>
        </p:spPr>
        <p:txBody>
          <a:bodyPr wrap="square" rtlCol="0">
            <a:spAutoFit/>
          </a:bodyPr>
          <a:lstStyle/>
          <a:p>
            <a:endParaRPr lang="en-US" sz="1000" dirty="0"/>
          </a:p>
          <a:p>
            <a:endParaRPr lang="en-US" sz="1000" dirty="0"/>
          </a:p>
          <a:p>
            <a:endParaRPr lang="en-US" sz="1000" dirty="0"/>
          </a:p>
          <a:p>
            <a:endParaRPr lang="en-US" sz="1000" dirty="0"/>
          </a:p>
          <a:p>
            <a:r>
              <a:rPr lang="en-US" sz="1000" dirty="0"/>
              <a:t>Importing the data analytics essentials: </a:t>
            </a:r>
            <a:r>
              <a:rPr lang="en-US" sz="1000" b="1" dirty="0"/>
              <a:t>Pandas</a:t>
            </a:r>
            <a:r>
              <a:rPr lang="en-US" sz="1000" dirty="0"/>
              <a:t> &amp; </a:t>
            </a:r>
            <a:r>
              <a:rPr lang="en-US" sz="1000" b="1" dirty="0"/>
              <a:t>Numpy</a:t>
            </a:r>
            <a:r>
              <a:rPr lang="en-US" sz="1000" dirty="0"/>
              <a:t>.</a:t>
            </a:r>
          </a:p>
          <a:p>
            <a:endParaRPr lang="en-US" sz="1000" dirty="0"/>
          </a:p>
          <a:p>
            <a:r>
              <a:rPr lang="en-US" sz="1000" b="1" dirty="0"/>
              <a:t>SSHTunnel</a:t>
            </a:r>
            <a:r>
              <a:rPr lang="en-US" sz="1000" dirty="0"/>
              <a:t> for connecting to the remote AIESEC server using the private key file (.pem file located in the same working directory).</a:t>
            </a:r>
          </a:p>
          <a:p>
            <a:endParaRPr lang="en-US" sz="1000" dirty="0"/>
          </a:p>
          <a:p>
            <a:r>
              <a:rPr lang="en-US" sz="1000" b="1" dirty="0"/>
              <a:t>Psycopg2</a:t>
            </a:r>
            <a:r>
              <a:rPr lang="en-US" sz="1000" dirty="0"/>
              <a:t> for connecting to the PostgreSQL Database.</a:t>
            </a:r>
          </a:p>
          <a:p>
            <a:endParaRPr lang="en-US" sz="1000" b="1" dirty="0"/>
          </a:p>
          <a:p>
            <a:r>
              <a:rPr lang="en-US" sz="1000" b="1" dirty="0"/>
              <a:t>Sklearn:</a:t>
            </a:r>
            <a:r>
              <a:rPr lang="en-US" sz="1000" dirty="0"/>
              <a:t> CountVectorizer, TfidfVectorizer, Kmeans </a:t>
            </a:r>
            <a:r>
              <a:rPr lang="en-US" sz="1000" dirty="0">
                <a:sym typeface="Wingdings" pitchFamily="2" charset="2"/>
              </a:rPr>
              <a:t> used for the job description text mining.</a:t>
            </a:r>
          </a:p>
          <a:p>
            <a:endParaRPr lang="en-US" sz="1000" b="1" dirty="0">
              <a:sym typeface="Wingdings" pitchFamily="2" charset="2"/>
            </a:endParaRPr>
          </a:p>
          <a:p>
            <a:r>
              <a:rPr lang="en-US" sz="1000" b="1" dirty="0">
                <a:sym typeface="Wingdings" pitchFamily="2" charset="2"/>
              </a:rPr>
              <a:t>Sklearn:</a:t>
            </a:r>
            <a:r>
              <a:rPr lang="en-US" sz="1000" dirty="0">
                <a:sym typeface="Wingdings" pitchFamily="2" charset="2"/>
              </a:rPr>
              <a:t> roc_curve, auc, tree, train_test_split, StringIO  used for decision tree and model analysis.</a:t>
            </a:r>
          </a:p>
          <a:p>
            <a:endParaRPr lang="en-US" sz="1000" dirty="0">
              <a:sym typeface="Wingdings" pitchFamily="2" charset="2"/>
            </a:endParaRPr>
          </a:p>
          <a:p>
            <a:r>
              <a:rPr lang="en-US" sz="1000" b="1" dirty="0">
                <a:sym typeface="Wingdings" pitchFamily="2" charset="2"/>
              </a:rPr>
              <a:t>Statsmodels:</a:t>
            </a:r>
            <a:r>
              <a:rPr lang="en-US" sz="1000" dirty="0">
                <a:sym typeface="Wingdings" pitchFamily="2" charset="2"/>
              </a:rPr>
              <a:t> using the Logistical Regression method from the library.</a:t>
            </a:r>
            <a:endParaRPr lang="en-US" sz="1000" b="1" dirty="0">
              <a:sym typeface="Wingdings" pitchFamily="2" charset="2"/>
            </a:endParaRPr>
          </a:p>
          <a:p>
            <a:endParaRPr lang="en-US" sz="1000" b="1" dirty="0"/>
          </a:p>
          <a:p>
            <a:r>
              <a:rPr lang="en-US" sz="1000" b="1" dirty="0"/>
              <a:t>Graphviz</a:t>
            </a:r>
            <a:r>
              <a:rPr lang="en-US" sz="1000" dirty="0"/>
              <a:t>: used to visualize the decision tree.</a:t>
            </a:r>
          </a:p>
          <a:p>
            <a:endParaRPr lang="en-US" sz="1000" b="1" dirty="0"/>
          </a:p>
          <a:p>
            <a:r>
              <a:rPr lang="en-US" sz="1000" dirty="0"/>
              <a:t>Importing the </a:t>
            </a:r>
            <a:r>
              <a:rPr lang="en-US" sz="1000" b="1" dirty="0"/>
              <a:t>time</a:t>
            </a:r>
            <a:r>
              <a:rPr lang="en-US" sz="1000" dirty="0"/>
              <a:t> module to measure code’s efficiency.</a:t>
            </a:r>
          </a:p>
          <a:p>
            <a:endParaRPr lang="en-US" sz="1000" dirty="0"/>
          </a:p>
        </p:txBody>
      </p:sp>
      <p:pic>
        <p:nvPicPr>
          <p:cNvPr id="7" name="Picture 6" descr="A screenshot of a cell phone&#10;&#10;Description automatically generated">
            <a:extLst>
              <a:ext uri="{FF2B5EF4-FFF2-40B4-BE49-F238E27FC236}">
                <a16:creationId xmlns:a16="http://schemas.microsoft.com/office/drawing/2014/main" id="{8F5BD7A5-0D90-954D-A274-3F891C16A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88" y="1208179"/>
            <a:ext cx="5686796" cy="3715709"/>
          </a:xfrm>
          <a:prstGeom prst="rect">
            <a:avLst/>
          </a:prstGeom>
        </p:spPr>
      </p:pic>
      <p:sp>
        <p:nvSpPr>
          <p:cNvPr id="8" name="TextBox 7">
            <a:extLst>
              <a:ext uri="{FF2B5EF4-FFF2-40B4-BE49-F238E27FC236}">
                <a16:creationId xmlns:a16="http://schemas.microsoft.com/office/drawing/2014/main" id="{3F7CB6BC-F9BB-E444-8627-335B2A2A3C4D}"/>
              </a:ext>
            </a:extLst>
          </p:cNvPr>
          <p:cNvSpPr txBox="1"/>
          <p:nvPr/>
        </p:nvSpPr>
        <p:spPr>
          <a:xfrm>
            <a:off x="11441876" y="266596"/>
            <a:ext cx="310736"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1435269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F231DF-F81F-D741-80CF-76599CC54215}"/>
              </a:ext>
            </a:extLst>
          </p:cNvPr>
          <p:cNvSpPr txBox="1"/>
          <p:nvPr/>
        </p:nvSpPr>
        <p:spPr>
          <a:xfrm>
            <a:off x="439388" y="451262"/>
            <a:ext cx="3289464" cy="369332"/>
          </a:xfrm>
          <a:prstGeom prst="rect">
            <a:avLst/>
          </a:prstGeom>
          <a:noFill/>
        </p:spPr>
        <p:txBody>
          <a:bodyPr wrap="square" rtlCol="0">
            <a:spAutoFit/>
          </a:bodyPr>
          <a:lstStyle/>
          <a:p>
            <a:r>
              <a:rPr lang="en-US" dirty="0"/>
              <a:t>Helper Functions (1/2)</a:t>
            </a:r>
          </a:p>
        </p:txBody>
      </p:sp>
      <p:sp>
        <p:nvSpPr>
          <p:cNvPr id="3" name="TextBox 2">
            <a:extLst>
              <a:ext uri="{FF2B5EF4-FFF2-40B4-BE49-F238E27FC236}">
                <a16:creationId xmlns:a16="http://schemas.microsoft.com/office/drawing/2014/main" id="{5DB60D0C-388D-EE4D-A58E-1DA7791A41F9}"/>
              </a:ext>
            </a:extLst>
          </p:cNvPr>
          <p:cNvSpPr txBox="1"/>
          <p:nvPr/>
        </p:nvSpPr>
        <p:spPr>
          <a:xfrm>
            <a:off x="11441876" y="266596"/>
            <a:ext cx="310736" cy="369332"/>
          </a:xfrm>
          <a:prstGeom prst="rect">
            <a:avLst/>
          </a:prstGeom>
          <a:noFill/>
        </p:spPr>
        <p:txBody>
          <a:bodyPr wrap="square" rtlCol="0">
            <a:spAutoFit/>
          </a:bodyPr>
          <a:lstStyle/>
          <a:p>
            <a:r>
              <a:rPr lang="en-US" dirty="0"/>
              <a:t>2</a:t>
            </a:r>
          </a:p>
        </p:txBody>
      </p:sp>
      <p:pic>
        <p:nvPicPr>
          <p:cNvPr id="7" name="Picture 6" descr="A screenshot of a social media post&#10;&#10;Description automatically generated">
            <a:extLst>
              <a:ext uri="{FF2B5EF4-FFF2-40B4-BE49-F238E27FC236}">
                <a16:creationId xmlns:a16="http://schemas.microsoft.com/office/drawing/2014/main" id="{D5D10393-05F1-0C40-9D95-2569DA058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88" y="1131124"/>
            <a:ext cx="5070375" cy="4595751"/>
          </a:xfrm>
          <a:prstGeom prst="rect">
            <a:avLst/>
          </a:prstGeom>
        </p:spPr>
      </p:pic>
      <p:sp>
        <p:nvSpPr>
          <p:cNvPr id="9" name="TextBox 8">
            <a:extLst>
              <a:ext uri="{FF2B5EF4-FFF2-40B4-BE49-F238E27FC236}">
                <a16:creationId xmlns:a16="http://schemas.microsoft.com/office/drawing/2014/main" id="{A7ECBF6B-E8CD-4647-A558-D574A279D90D}"/>
              </a:ext>
            </a:extLst>
          </p:cNvPr>
          <p:cNvSpPr txBox="1"/>
          <p:nvPr/>
        </p:nvSpPr>
        <p:spPr>
          <a:xfrm>
            <a:off x="5593278" y="1229096"/>
            <a:ext cx="6002977" cy="4401205"/>
          </a:xfrm>
          <a:prstGeom prst="rect">
            <a:avLst/>
          </a:prstGeom>
          <a:noFill/>
        </p:spPr>
        <p:txBody>
          <a:bodyPr wrap="square" rtlCol="0">
            <a:spAutoFit/>
          </a:bodyPr>
          <a:lstStyle/>
          <a:p>
            <a:r>
              <a:rPr lang="en-US" sz="1000" b="1" dirty="0"/>
              <a:t>removeRows</a:t>
            </a:r>
            <a:r>
              <a:rPr lang="en-US" sz="1000" dirty="0"/>
              <a:t>() function used to drop some rows from a Pandas dataframe. Required to pass the dataframe object, the target columns and the list of unwanted indexes.</a:t>
            </a:r>
          </a:p>
          <a:p>
            <a:endParaRPr lang="en-US" sz="1000" dirty="0"/>
          </a:p>
          <a:p>
            <a:endParaRPr lang="en-US" sz="1000" dirty="0"/>
          </a:p>
          <a:p>
            <a:r>
              <a:rPr lang="en-US" sz="1000" b="1" dirty="0"/>
              <a:t>scanDates</a:t>
            </a:r>
            <a:r>
              <a:rPr lang="en-US" sz="1000" dirty="0"/>
              <a:t>() function iterates over a given dataframe object on a specified column and records all date strings which are either “NaN” or that cause an error when being converted to a panda datetime object.</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b="1" dirty="0"/>
              <a:t>cleanDates</a:t>
            </a:r>
            <a:r>
              <a:rPr lang="en-US" sz="1000" dirty="0"/>
              <a:t>() function is called after the scanDates() function and attempts to format the dates picked up by scanDates(). Typical formatting errors include having a two year digit format instead of a 4 digit format or having an incorrect thousands value for the year (i.e.: 1014, instead of 2014)</a:t>
            </a:r>
          </a:p>
          <a:p>
            <a:endParaRPr lang="en-US" sz="1000" dirty="0"/>
          </a:p>
          <a:p>
            <a:endParaRPr lang="en-US" sz="1000" dirty="0"/>
          </a:p>
          <a:p>
            <a:endParaRPr lang="en-US" sz="1000" dirty="0"/>
          </a:p>
          <a:p>
            <a:endParaRPr lang="en-US" sz="1000" dirty="0"/>
          </a:p>
          <a:p>
            <a:endParaRPr lang="en-US" sz="1000" dirty="0"/>
          </a:p>
          <a:p>
            <a:endParaRPr lang="en-US" sz="1000" dirty="0"/>
          </a:p>
          <a:p>
            <a:r>
              <a:rPr lang="en-US" sz="1000" b="1" dirty="0"/>
              <a:t>dateDiff</a:t>
            </a:r>
            <a:r>
              <a:rPr lang="en-US" sz="1000" dirty="0"/>
              <a:t>() function simply computes the difference between two Panda datetime objects and returns the result in days.</a:t>
            </a:r>
          </a:p>
          <a:p>
            <a:endParaRPr lang="en-US" sz="1000" dirty="0"/>
          </a:p>
        </p:txBody>
      </p:sp>
    </p:spTree>
    <p:extLst>
      <p:ext uri="{BB962C8B-B14F-4D97-AF65-F5344CB8AC3E}">
        <p14:creationId xmlns:p14="http://schemas.microsoft.com/office/powerpoint/2010/main" val="4150132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DB7F-865B-7841-89F4-743652407CEA}"/>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AEEFB905-2DD1-5C4F-8698-76BB3D102887}"/>
              </a:ext>
            </a:extLst>
          </p:cNvPr>
          <p:cNvSpPr>
            <a:spLocks noGrp="1"/>
          </p:cNvSpPr>
          <p:nvPr>
            <p:ph idx="1"/>
          </p:nvPr>
        </p:nvSpPr>
        <p:spPr/>
        <p:txBody>
          <a:bodyPr/>
          <a:lstStyle/>
          <a:p>
            <a:r>
              <a:rPr lang="en-US" dirty="0"/>
              <a:t>Philosophy behind the matchability algorithm</a:t>
            </a:r>
          </a:p>
          <a:p>
            <a:r>
              <a:rPr lang="en-US" dirty="0"/>
              <a:t>SQL Extraction</a:t>
            </a:r>
          </a:p>
          <a:p>
            <a:r>
              <a:rPr lang="en-US" dirty="0"/>
              <a:t>Cleaning &amp; Formatting</a:t>
            </a:r>
          </a:p>
          <a:p>
            <a:r>
              <a:rPr lang="en-US" dirty="0"/>
              <a:t>Manipulations, Features, New Variables</a:t>
            </a:r>
          </a:p>
          <a:p>
            <a:r>
              <a:rPr lang="en-US" dirty="0"/>
              <a:t>Modelling</a:t>
            </a:r>
          </a:p>
          <a:p>
            <a:r>
              <a:rPr lang="en-US" dirty="0"/>
              <a:t>Analysis</a:t>
            </a:r>
          </a:p>
          <a:p>
            <a:pPr marL="0" indent="0">
              <a:buNone/>
            </a:pPr>
            <a:endParaRPr lang="en-US" dirty="0"/>
          </a:p>
          <a:p>
            <a:r>
              <a:rPr lang="en-US" dirty="0"/>
              <a:t>Next Steps</a:t>
            </a:r>
          </a:p>
          <a:p>
            <a:pPr marL="0" indent="0">
              <a:buNone/>
            </a:pPr>
            <a:endParaRPr lang="en-US" dirty="0"/>
          </a:p>
          <a:p>
            <a:r>
              <a:rPr lang="en-US" dirty="0"/>
              <a:t>Appendix &amp; Documentation</a:t>
            </a:r>
          </a:p>
        </p:txBody>
      </p:sp>
    </p:spTree>
    <p:extLst>
      <p:ext uri="{BB962C8B-B14F-4D97-AF65-F5344CB8AC3E}">
        <p14:creationId xmlns:p14="http://schemas.microsoft.com/office/powerpoint/2010/main" val="1368427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F231DF-F81F-D741-80CF-76599CC54215}"/>
              </a:ext>
            </a:extLst>
          </p:cNvPr>
          <p:cNvSpPr txBox="1"/>
          <p:nvPr/>
        </p:nvSpPr>
        <p:spPr>
          <a:xfrm>
            <a:off x="439388" y="451262"/>
            <a:ext cx="3289464" cy="369332"/>
          </a:xfrm>
          <a:prstGeom prst="rect">
            <a:avLst/>
          </a:prstGeom>
          <a:noFill/>
        </p:spPr>
        <p:txBody>
          <a:bodyPr wrap="square" rtlCol="0">
            <a:spAutoFit/>
          </a:bodyPr>
          <a:lstStyle/>
          <a:p>
            <a:r>
              <a:rPr lang="en-US" dirty="0"/>
              <a:t>Helper Functions (2/2)</a:t>
            </a:r>
          </a:p>
        </p:txBody>
      </p:sp>
      <p:sp>
        <p:nvSpPr>
          <p:cNvPr id="3" name="TextBox 2">
            <a:extLst>
              <a:ext uri="{FF2B5EF4-FFF2-40B4-BE49-F238E27FC236}">
                <a16:creationId xmlns:a16="http://schemas.microsoft.com/office/drawing/2014/main" id="{5DB60D0C-388D-EE4D-A58E-1DA7791A41F9}"/>
              </a:ext>
            </a:extLst>
          </p:cNvPr>
          <p:cNvSpPr txBox="1"/>
          <p:nvPr/>
        </p:nvSpPr>
        <p:spPr>
          <a:xfrm>
            <a:off x="11441876" y="266596"/>
            <a:ext cx="310736" cy="369332"/>
          </a:xfrm>
          <a:prstGeom prst="rect">
            <a:avLst/>
          </a:prstGeom>
          <a:noFill/>
        </p:spPr>
        <p:txBody>
          <a:bodyPr wrap="square" rtlCol="0">
            <a:spAutoFit/>
          </a:bodyPr>
          <a:lstStyle/>
          <a:p>
            <a:r>
              <a:rPr lang="en-US" dirty="0"/>
              <a:t>3</a:t>
            </a:r>
          </a:p>
        </p:txBody>
      </p:sp>
      <p:pic>
        <p:nvPicPr>
          <p:cNvPr id="5" name="Picture 4" descr="A screenshot of a cell phone&#10;&#10;Description automatically generated">
            <a:extLst>
              <a:ext uri="{FF2B5EF4-FFF2-40B4-BE49-F238E27FC236}">
                <a16:creationId xmlns:a16="http://schemas.microsoft.com/office/drawing/2014/main" id="{88E4EEE8-735C-CA4A-A9F5-975E213BE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881" y="1056903"/>
            <a:ext cx="2980478" cy="4999512"/>
          </a:xfrm>
          <a:prstGeom prst="rect">
            <a:avLst/>
          </a:prstGeom>
        </p:spPr>
      </p:pic>
      <p:sp>
        <p:nvSpPr>
          <p:cNvPr id="4" name="TextBox 3">
            <a:extLst>
              <a:ext uri="{FF2B5EF4-FFF2-40B4-BE49-F238E27FC236}">
                <a16:creationId xmlns:a16="http://schemas.microsoft.com/office/drawing/2014/main" id="{74F1F884-62EA-B64C-B3E3-8DC5D60A33BB}"/>
              </a:ext>
            </a:extLst>
          </p:cNvPr>
          <p:cNvSpPr txBox="1"/>
          <p:nvPr/>
        </p:nvSpPr>
        <p:spPr>
          <a:xfrm>
            <a:off x="3728852" y="1098468"/>
            <a:ext cx="8259288" cy="4401205"/>
          </a:xfrm>
          <a:prstGeom prst="rect">
            <a:avLst/>
          </a:prstGeom>
          <a:noFill/>
        </p:spPr>
        <p:txBody>
          <a:bodyPr wrap="square" rtlCol="0">
            <a:spAutoFit/>
          </a:bodyPr>
          <a:lstStyle/>
          <a:p>
            <a:r>
              <a:rPr lang="en-US" sz="1000" b="1" dirty="0"/>
              <a:t>execute_sql</a:t>
            </a:r>
            <a:r>
              <a:rPr lang="en-US" sz="1000" dirty="0"/>
              <a:t>() function is used to connect to the remote AIESEC server and the and database. The parameter filename refers to the .sql script to execute from the current working directory and the csv_name parameter is the name the will be given to the generated table from the data extraction, also stored in the current working directory. </a:t>
            </a:r>
          </a:p>
          <a:p>
            <a:endParaRPr lang="en-US" sz="1000" dirty="0"/>
          </a:p>
          <a:p>
            <a:r>
              <a:rPr lang="en-US" sz="1000" dirty="0"/>
              <a:t>(See next page for the initialization of the connection variables: ssh_private_key, ssh_username, remote_host, localhost, database, password, etc.)</a:t>
            </a:r>
          </a:p>
          <a:p>
            <a:endParaRPr lang="en-US" sz="1000" dirty="0"/>
          </a:p>
          <a:p>
            <a:r>
              <a:rPr lang="en-US" sz="1000" dirty="0"/>
              <a:t>Connect to server.</a:t>
            </a:r>
          </a:p>
          <a:p>
            <a:endParaRPr lang="en-US" sz="1000" dirty="0"/>
          </a:p>
          <a:p>
            <a:endParaRPr lang="en-US" sz="1000" dirty="0"/>
          </a:p>
          <a:p>
            <a:endParaRPr lang="en-US" sz="1000" dirty="0"/>
          </a:p>
          <a:p>
            <a:endParaRPr lang="en-US" sz="1000" dirty="0"/>
          </a:p>
          <a:p>
            <a:r>
              <a:rPr lang="en-US" sz="1000" dirty="0"/>
              <a:t>Connect to the database.</a:t>
            </a:r>
          </a:p>
          <a:p>
            <a:endParaRPr lang="en-US" sz="1000" dirty="0"/>
          </a:p>
          <a:p>
            <a:endParaRPr lang="en-US" sz="1000" dirty="0"/>
          </a:p>
          <a:p>
            <a:r>
              <a:rPr lang="en-US" sz="1000" dirty="0"/>
              <a:t>Open the external .sql extraction script.</a:t>
            </a:r>
          </a:p>
          <a:p>
            <a:endParaRPr lang="en-US" sz="1000" dirty="0"/>
          </a:p>
          <a:p>
            <a:r>
              <a:rPr lang="en-US" sz="1000" dirty="0"/>
              <a:t>Remove whitespaces around the script, just in case.</a:t>
            </a:r>
          </a:p>
          <a:p>
            <a:endParaRPr lang="en-US" sz="1000" dirty="0"/>
          </a:p>
          <a:p>
            <a:r>
              <a:rPr lang="en-US" sz="1000" dirty="0"/>
              <a:t>Execute the script.</a:t>
            </a:r>
          </a:p>
          <a:p>
            <a:endParaRPr lang="en-US" sz="1000" dirty="0"/>
          </a:p>
          <a:p>
            <a:r>
              <a:rPr lang="en-US" sz="1000" dirty="0"/>
              <a:t>Construct a new Pandas dataframe with the query results by iterating over the curs.description results object.</a:t>
            </a:r>
          </a:p>
          <a:p>
            <a:endParaRPr lang="en-US" sz="1000" dirty="0"/>
          </a:p>
          <a:p>
            <a:endParaRPr lang="en-US" sz="1000" dirty="0"/>
          </a:p>
          <a:p>
            <a:r>
              <a:rPr lang="en-US" sz="1000" dirty="0"/>
              <a:t>Close the database connection.</a:t>
            </a:r>
          </a:p>
          <a:p>
            <a:endParaRPr lang="en-US" sz="1000" dirty="0"/>
          </a:p>
          <a:p>
            <a:r>
              <a:rPr lang="en-US" sz="1000" dirty="0"/>
              <a:t>Create the dataframe from the results and the column names.</a:t>
            </a:r>
          </a:p>
          <a:p>
            <a:endParaRPr lang="en-US" sz="1000" dirty="0"/>
          </a:p>
          <a:p>
            <a:endParaRPr lang="en-US" sz="1000" dirty="0"/>
          </a:p>
        </p:txBody>
      </p:sp>
    </p:spTree>
    <p:extLst>
      <p:ext uri="{BB962C8B-B14F-4D97-AF65-F5344CB8AC3E}">
        <p14:creationId xmlns:p14="http://schemas.microsoft.com/office/powerpoint/2010/main" val="1945866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65827A56-09DA-FF40-8548-63B85BA21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88" y="1333005"/>
            <a:ext cx="5489185" cy="4191990"/>
          </a:xfrm>
          <a:prstGeom prst="rect">
            <a:avLst/>
          </a:prstGeom>
        </p:spPr>
      </p:pic>
      <p:sp>
        <p:nvSpPr>
          <p:cNvPr id="4" name="TextBox 3">
            <a:extLst>
              <a:ext uri="{FF2B5EF4-FFF2-40B4-BE49-F238E27FC236}">
                <a16:creationId xmlns:a16="http://schemas.microsoft.com/office/drawing/2014/main" id="{F2E3EFB9-B8DC-4149-9944-B647C8B03FB3}"/>
              </a:ext>
            </a:extLst>
          </p:cNvPr>
          <p:cNvSpPr txBox="1"/>
          <p:nvPr/>
        </p:nvSpPr>
        <p:spPr>
          <a:xfrm>
            <a:off x="439388" y="451262"/>
            <a:ext cx="3289464" cy="369332"/>
          </a:xfrm>
          <a:prstGeom prst="rect">
            <a:avLst/>
          </a:prstGeom>
          <a:noFill/>
        </p:spPr>
        <p:txBody>
          <a:bodyPr wrap="square" rtlCol="0">
            <a:spAutoFit/>
          </a:bodyPr>
          <a:lstStyle/>
          <a:p>
            <a:r>
              <a:rPr lang="en-US" dirty="0"/>
              <a:t>SQL Extraction</a:t>
            </a:r>
          </a:p>
        </p:txBody>
      </p:sp>
      <p:sp>
        <p:nvSpPr>
          <p:cNvPr id="5" name="TextBox 4">
            <a:extLst>
              <a:ext uri="{FF2B5EF4-FFF2-40B4-BE49-F238E27FC236}">
                <a16:creationId xmlns:a16="http://schemas.microsoft.com/office/drawing/2014/main" id="{82AC2E96-1E35-7D47-A3EA-8543E1F36384}"/>
              </a:ext>
            </a:extLst>
          </p:cNvPr>
          <p:cNvSpPr txBox="1"/>
          <p:nvPr/>
        </p:nvSpPr>
        <p:spPr>
          <a:xfrm>
            <a:off x="11441876" y="266596"/>
            <a:ext cx="310736" cy="369332"/>
          </a:xfrm>
          <a:prstGeom prst="rect">
            <a:avLst/>
          </a:prstGeom>
          <a:noFill/>
        </p:spPr>
        <p:txBody>
          <a:bodyPr wrap="square" rtlCol="0">
            <a:spAutoFit/>
          </a:bodyPr>
          <a:lstStyle/>
          <a:p>
            <a:r>
              <a:rPr lang="en-US" dirty="0"/>
              <a:t>4</a:t>
            </a:r>
          </a:p>
        </p:txBody>
      </p:sp>
      <p:sp>
        <p:nvSpPr>
          <p:cNvPr id="6" name="TextBox 5">
            <a:extLst>
              <a:ext uri="{FF2B5EF4-FFF2-40B4-BE49-F238E27FC236}">
                <a16:creationId xmlns:a16="http://schemas.microsoft.com/office/drawing/2014/main" id="{2C5F27D0-6A36-F94D-916D-D4CEFA9889B8}"/>
              </a:ext>
            </a:extLst>
          </p:cNvPr>
          <p:cNvSpPr txBox="1"/>
          <p:nvPr/>
        </p:nvSpPr>
        <p:spPr>
          <a:xfrm>
            <a:off x="6096000" y="1333005"/>
            <a:ext cx="5656612" cy="3939540"/>
          </a:xfrm>
          <a:prstGeom prst="rect">
            <a:avLst/>
          </a:prstGeom>
          <a:noFill/>
        </p:spPr>
        <p:txBody>
          <a:bodyPr wrap="square" rtlCol="0">
            <a:spAutoFit/>
          </a:bodyPr>
          <a:lstStyle/>
          <a:p>
            <a:endParaRPr lang="en-US" sz="1000" dirty="0"/>
          </a:p>
          <a:p>
            <a:endParaRPr lang="en-US" sz="1000" dirty="0"/>
          </a:p>
          <a:p>
            <a:r>
              <a:rPr lang="en-US" sz="1000" dirty="0"/>
              <a:t>The connection parameters are listed here. </a:t>
            </a:r>
          </a:p>
          <a:p>
            <a:endParaRPr lang="en-US" sz="1000" dirty="0"/>
          </a:p>
          <a:p>
            <a:endParaRPr lang="en-US" sz="1000" dirty="0"/>
          </a:p>
          <a:p>
            <a:endParaRPr lang="en-US" sz="1000" dirty="0"/>
          </a:p>
          <a:p>
            <a:r>
              <a:rPr lang="en-US" sz="1000" dirty="0"/>
              <a:t>Make sure the private key (.pem) file is in the same working directory as the main matcha.py file.</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We call the execute_sql() function once for the opportunities data extraction, passing it the specified parameters. We measure the execution time.</a:t>
            </a:r>
          </a:p>
          <a:p>
            <a:endParaRPr lang="en-US" sz="1000" dirty="0"/>
          </a:p>
          <a:p>
            <a:endParaRPr lang="en-US" sz="1000" dirty="0"/>
          </a:p>
          <a:p>
            <a:r>
              <a:rPr lang="en-US" sz="1000" dirty="0"/>
              <a:t>We do the same for the applications, holding our target variable.</a:t>
            </a:r>
          </a:p>
          <a:p>
            <a:endParaRPr lang="en-US" sz="1000" dirty="0"/>
          </a:p>
          <a:p>
            <a:r>
              <a:rPr lang="en-US" sz="1000" dirty="0"/>
              <a:t>In both these extractions, a CSV file is saved locally.</a:t>
            </a:r>
          </a:p>
          <a:p>
            <a:endParaRPr lang="en-US" sz="1000" dirty="0"/>
          </a:p>
        </p:txBody>
      </p:sp>
    </p:spTree>
    <p:extLst>
      <p:ext uri="{BB962C8B-B14F-4D97-AF65-F5344CB8AC3E}">
        <p14:creationId xmlns:p14="http://schemas.microsoft.com/office/powerpoint/2010/main" val="269775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F5EEA-AEB9-184B-A8EA-6C5D7053C5B4}"/>
              </a:ext>
            </a:extLst>
          </p:cNvPr>
          <p:cNvSpPr txBox="1"/>
          <p:nvPr/>
        </p:nvSpPr>
        <p:spPr>
          <a:xfrm>
            <a:off x="439388" y="451262"/>
            <a:ext cx="3289464" cy="369332"/>
          </a:xfrm>
          <a:prstGeom prst="rect">
            <a:avLst/>
          </a:prstGeom>
          <a:noFill/>
        </p:spPr>
        <p:txBody>
          <a:bodyPr wrap="square" rtlCol="0">
            <a:spAutoFit/>
          </a:bodyPr>
          <a:lstStyle/>
          <a:p>
            <a:r>
              <a:rPr lang="en-US" dirty="0"/>
              <a:t>Fetching Data Locally</a:t>
            </a:r>
          </a:p>
        </p:txBody>
      </p:sp>
      <p:sp>
        <p:nvSpPr>
          <p:cNvPr id="3" name="TextBox 2">
            <a:extLst>
              <a:ext uri="{FF2B5EF4-FFF2-40B4-BE49-F238E27FC236}">
                <a16:creationId xmlns:a16="http://schemas.microsoft.com/office/drawing/2014/main" id="{753F575D-69F8-6145-9E21-263AB29512DC}"/>
              </a:ext>
            </a:extLst>
          </p:cNvPr>
          <p:cNvSpPr txBox="1"/>
          <p:nvPr/>
        </p:nvSpPr>
        <p:spPr>
          <a:xfrm>
            <a:off x="11441876" y="266596"/>
            <a:ext cx="310736" cy="369332"/>
          </a:xfrm>
          <a:prstGeom prst="rect">
            <a:avLst/>
          </a:prstGeom>
          <a:noFill/>
        </p:spPr>
        <p:txBody>
          <a:bodyPr wrap="square" rtlCol="0">
            <a:spAutoFit/>
          </a:bodyPr>
          <a:lstStyle/>
          <a:p>
            <a:r>
              <a:rPr lang="en-US" dirty="0"/>
              <a:t>5</a:t>
            </a:r>
          </a:p>
        </p:txBody>
      </p:sp>
      <p:pic>
        <p:nvPicPr>
          <p:cNvPr id="5" name="Picture 4" descr="A screenshot of a social media post&#10;&#10;Description automatically generated">
            <a:extLst>
              <a:ext uri="{FF2B5EF4-FFF2-40B4-BE49-F238E27FC236}">
                <a16:creationId xmlns:a16="http://schemas.microsoft.com/office/drawing/2014/main" id="{53982C58-3784-C547-ACAE-ACBC3A66F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88" y="2111541"/>
            <a:ext cx="5308269" cy="2297506"/>
          </a:xfrm>
          <a:prstGeom prst="rect">
            <a:avLst/>
          </a:prstGeom>
        </p:spPr>
      </p:pic>
      <p:sp>
        <p:nvSpPr>
          <p:cNvPr id="6" name="TextBox 5">
            <a:extLst>
              <a:ext uri="{FF2B5EF4-FFF2-40B4-BE49-F238E27FC236}">
                <a16:creationId xmlns:a16="http://schemas.microsoft.com/office/drawing/2014/main" id="{55501672-6A9F-D244-B548-3866AFFFAA56}"/>
              </a:ext>
            </a:extLst>
          </p:cNvPr>
          <p:cNvSpPr txBox="1"/>
          <p:nvPr/>
        </p:nvSpPr>
        <p:spPr>
          <a:xfrm>
            <a:off x="5955475" y="2111541"/>
            <a:ext cx="5949538" cy="1631216"/>
          </a:xfrm>
          <a:prstGeom prst="rect">
            <a:avLst/>
          </a:prstGeom>
          <a:noFill/>
        </p:spPr>
        <p:txBody>
          <a:bodyPr wrap="square" rtlCol="0">
            <a:spAutoFit/>
          </a:bodyPr>
          <a:lstStyle/>
          <a:p>
            <a:endParaRPr lang="en-US" sz="1000" dirty="0"/>
          </a:p>
          <a:p>
            <a:endParaRPr lang="en-US" sz="1000" dirty="0"/>
          </a:p>
          <a:p>
            <a:r>
              <a:rPr lang="en-US" sz="1000" dirty="0"/>
              <a:t>Load the local CSV files using the common Pandas read_csv() function. the low_memory parameter is not deprecated yet nor essential but is still specified. </a:t>
            </a:r>
          </a:p>
          <a:p>
            <a:r>
              <a:rPr lang="en-US" sz="1000" dirty="0"/>
              <a:t>For more details: </a:t>
            </a:r>
            <a:r>
              <a:rPr lang="en-CA" sz="1000" dirty="0">
                <a:hlinkClick r:id="rId3"/>
              </a:rPr>
              <a:t>https://stackoverflow.com/questions/24251219/pandas-read-csv-low-memory-and-dtype-options</a:t>
            </a:r>
            <a:endParaRPr lang="en-CA" sz="1000" dirty="0"/>
          </a:p>
          <a:p>
            <a:endParaRPr lang="en-CA" sz="1000" dirty="0"/>
          </a:p>
          <a:p>
            <a:endParaRPr lang="en-CA" sz="1000" dirty="0"/>
          </a:p>
          <a:p>
            <a:endParaRPr lang="en-CA" sz="1000" dirty="0"/>
          </a:p>
          <a:p>
            <a:r>
              <a:rPr lang="en-CA" sz="1000" dirty="0"/>
              <a:t>Remove duplicates rows from the opportunities dataframe (opportunity_id columns as the unique identifier).</a:t>
            </a:r>
            <a:endParaRPr lang="en-US" sz="1000" dirty="0"/>
          </a:p>
        </p:txBody>
      </p:sp>
    </p:spTree>
    <p:extLst>
      <p:ext uri="{BB962C8B-B14F-4D97-AF65-F5344CB8AC3E}">
        <p14:creationId xmlns:p14="http://schemas.microsoft.com/office/powerpoint/2010/main" val="3584146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F5EEA-AEB9-184B-A8EA-6C5D7053C5B4}"/>
              </a:ext>
            </a:extLst>
          </p:cNvPr>
          <p:cNvSpPr txBox="1"/>
          <p:nvPr/>
        </p:nvSpPr>
        <p:spPr>
          <a:xfrm>
            <a:off x="439388" y="451262"/>
            <a:ext cx="3859480" cy="369332"/>
          </a:xfrm>
          <a:prstGeom prst="rect">
            <a:avLst/>
          </a:prstGeom>
          <a:noFill/>
        </p:spPr>
        <p:txBody>
          <a:bodyPr wrap="square" rtlCol="0">
            <a:spAutoFit/>
          </a:bodyPr>
          <a:lstStyle/>
          <a:p>
            <a:r>
              <a:rPr lang="en-US" dirty="0"/>
              <a:t>Data Cleaning, Filtering, Trimming</a:t>
            </a:r>
          </a:p>
        </p:txBody>
      </p:sp>
      <p:sp>
        <p:nvSpPr>
          <p:cNvPr id="3" name="TextBox 2">
            <a:extLst>
              <a:ext uri="{FF2B5EF4-FFF2-40B4-BE49-F238E27FC236}">
                <a16:creationId xmlns:a16="http://schemas.microsoft.com/office/drawing/2014/main" id="{753F575D-69F8-6145-9E21-263AB29512DC}"/>
              </a:ext>
            </a:extLst>
          </p:cNvPr>
          <p:cNvSpPr txBox="1"/>
          <p:nvPr/>
        </p:nvSpPr>
        <p:spPr>
          <a:xfrm>
            <a:off x="11441876" y="266596"/>
            <a:ext cx="310736" cy="369332"/>
          </a:xfrm>
          <a:prstGeom prst="rect">
            <a:avLst/>
          </a:prstGeom>
          <a:noFill/>
        </p:spPr>
        <p:txBody>
          <a:bodyPr wrap="square" rtlCol="0">
            <a:spAutoFit/>
          </a:bodyPr>
          <a:lstStyle/>
          <a:p>
            <a:r>
              <a:rPr lang="en-US" dirty="0"/>
              <a:t>6</a:t>
            </a:r>
          </a:p>
        </p:txBody>
      </p:sp>
      <p:pic>
        <p:nvPicPr>
          <p:cNvPr id="5" name="Picture 4" descr="A screenshot of a social media post&#10;&#10;Description automatically generated">
            <a:extLst>
              <a:ext uri="{FF2B5EF4-FFF2-40B4-BE49-F238E27FC236}">
                <a16:creationId xmlns:a16="http://schemas.microsoft.com/office/drawing/2014/main" id="{DE414443-0E18-0946-A150-A183ED7E7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88" y="1086592"/>
            <a:ext cx="4531393" cy="5100452"/>
          </a:xfrm>
          <a:prstGeom prst="rect">
            <a:avLst/>
          </a:prstGeom>
        </p:spPr>
      </p:pic>
      <p:sp>
        <p:nvSpPr>
          <p:cNvPr id="6" name="TextBox 5">
            <a:extLst>
              <a:ext uri="{FF2B5EF4-FFF2-40B4-BE49-F238E27FC236}">
                <a16:creationId xmlns:a16="http://schemas.microsoft.com/office/drawing/2014/main" id="{180436ED-49FE-1B4F-A304-5528C77E4436}"/>
              </a:ext>
            </a:extLst>
          </p:cNvPr>
          <p:cNvSpPr txBox="1"/>
          <p:nvPr/>
        </p:nvSpPr>
        <p:spPr>
          <a:xfrm>
            <a:off x="5296395" y="1086592"/>
            <a:ext cx="6264234" cy="4555093"/>
          </a:xfrm>
          <a:prstGeom prst="rect">
            <a:avLst/>
          </a:prstGeom>
          <a:noFill/>
        </p:spPr>
        <p:txBody>
          <a:bodyPr wrap="square" rtlCol="0">
            <a:spAutoFit/>
          </a:bodyPr>
          <a:lstStyle/>
          <a:p>
            <a:endParaRPr lang="en-US" sz="1000" dirty="0"/>
          </a:p>
          <a:p>
            <a:endParaRPr lang="en-US" sz="1000" dirty="0"/>
          </a:p>
          <a:p>
            <a:endParaRPr lang="en-US" sz="1000" dirty="0"/>
          </a:p>
          <a:p>
            <a:r>
              <a:rPr lang="en-US" sz="1000" dirty="0"/>
              <a:t>Filter only the opportunities with </a:t>
            </a:r>
            <a:r>
              <a:rPr lang="en-US" sz="1000" b="1" dirty="0"/>
              <a:t>500 openings </a:t>
            </a:r>
            <a:r>
              <a:rPr lang="en-US" sz="1000" dirty="0"/>
              <a:t>or less.</a:t>
            </a:r>
          </a:p>
          <a:p>
            <a:endParaRPr lang="en-US" sz="1000" dirty="0"/>
          </a:p>
          <a:p>
            <a:endParaRPr lang="en-US" sz="1000" dirty="0"/>
          </a:p>
          <a:p>
            <a:r>
              <a:rPr lang="en-US" sz="1000" dirty="0"/>
              <a:t>Make sure we have no opportunities with zero openings.</a:t>
            </a:r>
          </a:p>
          <a:p>
            <a:endParaRPr lang="en-US" sz="1000" dirty="0"/>
          </a:p>
          <a:p>
            <a:endParaRPr lang="en-US" sz="1000" dirty="0"/>
          </a:p>
          <a:p>
            <a:endParaRPr lang="en-US" sz="1000" dirty="0"/>
          </a:p>
          <a:p>
            <a:endParaRPr lang="en-US" sz="1000" dirty="0"/>
          </a:p>
          <a:p>
            <a:r>
              <a:rPr lang="en-US" sz="1000" dirty="0"/>
              <a:t>Now, filter only the opportunities which have a status equal to “0.0”, meaning “open”.</a:t>
            </a:r>
          </a:p>
          <a:p>
            <a:endParaRPr lang="en-US" sz="1000" dirty="0"/>
          </a:p>
          <a:p>
            <a:endParaRPr lang="en-US" sz="1000" dirty="0"/>
          </a:p>
          <a:p>
            <a:r>
              <a:rPr lang="en-US" sz="1000" dirty="0"/>
              <a:t>When generating the dataframe during the extraction, a “</a:t>
            </a:r>
            <a:r>
              <a:rPr lang="en-US" sz="1000" b="1" dirty="0"/>
              <a:t>Unnamed: 0</a:t>
            </a:r>
            <a:r>
              <a:rPr lang="en-US" sz="1000" dirty="0"/>
              <a:t>” column gets added automatically, we simply remove it.</a:t>
            </a:r>
          </a:p>
          <a:p>
            <a:endParaRPr lang="en-US" sz="1000" dirty="0"/>
          </a:p>
          <a:p>
            <a:endParaRPr lang="en-US" sz="1000" dirty="0"/>
          </a:p>
          <a:p>
            <a:endParaRPr lang="en-US" sz="1000" dirty="0"/>
          </a:p>
          <a:p>
            <a:r>
              <a:rPr lang="en-US" sz="1000" dirty="0"/>
              <a:t>Specifying which </a:t>
            </a:r>
            <a:r>
              <a:rPr lang="en-US" sz="1000" b="1" dirty="0"/>
              <a:t>date</a:t>
            </a:r>
            <a:r>
              <a:rPr lang="en-US" sz="1000" dirty="0"/>
              <a:t> </a:t>
            </a:r>
            <a:r>
              <a:rPr lang="en-US" sz="1000" b="1" dirty="0"/>
              <a:t>columns</a:t>
            </a:r>
            <a:r>
              <a:rPr lang="en-US" sz="1000" dirty="0"/>
              <a:t> we want to </a:t>
            </a:r>
            <a:r>
              <a:rPr lang="en-US" sz="1000" b="1" dirty="0"/>
              <a:t>scan</a:t>
            </a:r>
            <a:r>
              <a:rPr lang="en-US" sz="1000" dirty="0"/>
              <a:t> and </a:t>
            </a:r>
            <a:r>
              <a:rPr lang="en-US" sz="1000" b="1" dirty="0"/>
              <a:t>clean</a:t>
            </a:r>
            <a:r>
              <a:rPr lang="en-US" sz="1000" dirty="0"/>
              <a:t> (as explained previously).</a:t>
            </a:r>
          </a:p>
          <a:p>
            <a:r>
              <a:rPr lang="en-US" sz="1000" dirty="0"/>
              <a:t>Iterating over the columns.</a:t>
            </a:r>
          </a:p>
          <a:p>
            <a:endParaRPr lang="en-US" sz="1000" dirty="0"/>
          </a:p>
          <a:p>
            <a:r>
              <a:rPr lang="en-US" sz="1000" dirty="0"/>
              <a:t>Scanning.</a:t>
            </a:r>
          </a:p>
          <a:p>
            <a:r>
              <a:rPr lang="en-US" sz="1000" dirty="0"/>
              <a:t>Cleaning.</a:t>
            </a:r>
          </a:p>
          <a:p>
            <a:r>
              <a:rPr lang="en-US" sz="1000" dirty="0"/>
              <a:t>Scanning again. The rows which are recorded here will simply get removed since this means there is no safe way of formatting them.</a:t>
            </a:r>
          </a:p>
          <a:p>
            <a:endParaRPr lang="en-US" sz="1000" dirty="0"/>
          </a:p>
          <a:p>
            <a:endParaRPr lang="en-US" sz="1000" dirty="0"/>
          </a:p>
          <a:p>
            <a:endParaRPr lang="en-US" sz="1000" dirty="0"/>
          </a:p>
        </p:txBody>
      </p:sp>
    </p:spTree>
    <p:extLst>
      <p:ext uri="{BB962C8B-B14F-4D97-AF65-F5344CB8AC3E}">
        <p14:creationId xmlns:p14="http://schemas.microsoft.com/office/powerpoint/2010/main" val="4115276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F5EEA-AEB9-184B-A8EA-6C5D7053C5B4}"/>
              </a:ext>
            </a:extLst>
          </p:cNvPr>
          <p:cNvSpPr txBox="1"/>
          <p:nvPr/>
        </p:nvSpPr>
        <p:spPr>
          <a:xfrm>
            <a:off x="439387" y="451262"/>
            <a:ext cx="6323610" cy="369332"/>
          </a:xfrm>
          <a:prstGeom prst="rect">
            <a:avLst/>
          </a:prstGeom>
          <a:noFill/>
        </p:spPr>
        <p:txBody>
          <a:bodyPr wrap="square" rtlCol="0">
            <a:spAutoFit/>
          </a:bodyPr>
          <a:lstStyle/>
          <a:p>
            <a:r>
              <a:rPr lang="en-US" dirty="0"/>
              <a:t>Data Manipulations - Extracting Variables of Interest </a:t>
            </a:r>
          </a:p>
        </p:txBody>
      </p:sp>
      <p:sp>
        <p:nvSpPr>
          <p:cNvPr id="3" name="TextBox 2">
            <a:extLst>
              <a:ext uri="{FF2B5EF4-FFF2-40B4-BE49-F238E27FC236}">
                <a16:creationId xmlns:a16="http://schemas.microsoft.com/office/drawing/2014/main" id="{753F575D-69F8-6145-9E21-263AB29512DC}"/>
              </a:ext>
            </a:extLst>
          </p:cNvPr>
          <p:cNvSpPr txBox="1"/>
          <p:nvPr/>
        </p:nvSpPr>
        <p:spPr>
          <a:xfrm>
            <a:off x="11441876" y="266596"/>
            <a:ext cx="310736" cy="369332"/>
          </a:xfrm>
          <a:prstGeom prst="rect">
            <a:avLst/>
          </a:prstGeom>
          <a:noFill/>
        </p:spPr>
        <p:txBody>
          <a:bodyPr wrap="square" rtlCol="0">
            <a:spAutoFit/>
          </a:bodyPr>
          <a:lstStyle/>
          <a:p>
            <a:r>
              <a:rPr lang="en-US" dirty="0"/>
              <a:t>7</a:t>
            </a:r>
          </a:p>
        </p:txBody>
      </p:sp>
      <p:pic>
        <p:nvPicPr>
          <p:cNvPr id="5" name="Picture 4" descr="A screenshot of a social media post&#10;&#10;Description automatically generated">
            <a:extLst>
              <a:ext uri="{FF2B5EF4-FFF2-40B4-BE49-F238E27FC236}">
                <a16:creationId xmlns:a16="http://schemas.microsoft.com/office/drawing/2014/main" id="{E74F31DB-38BF-2F4B-9442-B940649572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87" y="1003465"/>
            <a:ext cx="4594303" cy="4851070"/>
          </a:xfrm>
          <a:prstGeom prst="rect">
            <a:avLst/>
          </a:prstGeom>
        </p:spPr>
      </p:pic>
      <p:sp>
        <p:nvSpPr>
          <p:cNvPr id="6" name="TextBox 5">
            <a:extLst>
              <a:ext uri="{FF2B5EF4-FFF2-40B4-BE49-F238E27FC236}">
                <a16:creationId xmlns:a16="http://schemas.microsoft.com/office/drawing/2014/main" id="{CC252533-050F-1142-9D8E-C62E78B06439}"/>
              </a:ext>
            </a:extLst>
          </p:cNvPr>
          <p:cNvSpPr txBox="1"/>
          <p:nvPr/>
        </p:nvSpPr>
        <p:spPr>
          <a:xfrm>
            <a:off x="5177642" y="1003465"/>
            <a:ext cx="6638306" cy="3631763"/>
          </a:xfrm>
          <a:prstGeom prst="rect">
            <a:avLst/>
          </a:prstGeom>
          <a:noFill/>
        </p:spPr>
        <p:txBody>
          <a:bodyPr wrap="square" rtlCol="0">
            <a:spAutoFit/>
          </a:bodyPr>
          <a:lstStyle/>
          <a:p>
            <a:endParaRPr lang="en-US" sz="1000" dirty="0"/>
          </a:p>
          <a:p>
            <a:endParaRPr lang="en-US" sz="1000" dirty="0"/>
          </a:p>
          <a:p>
            <a:endParaRPr lang="en-US" sz="1000" dirty="0"/>
          </a:p>
          <a:p>
            <a:r>
              <a:rPr lang="en-US" sz="1000" dirty="0"/>
              <a:t>Merge/Join the specified (list format) columns into one </a:t>
            </a:r>
            <a:r>
              <a:rPr lang="en-US" sz="1000" b="1" dirty="0"/>
              <a:t>skills</a:t>
            </a:r>
            <a:r>
              <a:rPr lang="en-US" sz="1000" dirty="0"/>
              <a:t> column.</a:t>
            </a:r>
          </a:p>
          <a:p>
            <a:endParaRPr lang="en-US" sz="1000" dirty="0"/>
          </a:p>
          <a:p>
            <a:endParaRPr lang="en-US" sz="1000" dirty="0"/>
          </a:p>
          <a:p>
            <a:r>
              <a:rPr lang="en-US" sz="1000" dirty="0"/>
              <a:t>Remove the columns after the merge, useless now.</a:t>
            </a:r>
          </a:p>
          <a:p>
            <a:endParaRPr lang="en-US" sz="1000" dirty="0"/>
          </a:p>
          <a:p>
            <a:endParaRPr lang="en-US" sz="1000" dirty="0"/>
          </a:p>
          <a:p>
            <a:r>
              <a:rPr lang="en-US" sz="1000" dirty="0"/>
              <a:t>Define the column names of the new variables (part of them).</a:t>
            </a:r>
          </a:p>
          <a:p>
            <a:endParaRPr lang="en-US" sz="1000" dirty="0"/>
          </a:p>
          <a:p>
            <a:endParaRPr lang="en-US" sz="1000" dirty="0"/>
          </a:p>
          <a:p>
            <a:r>
              <a:rPr lang="en-US" sz="1000" dirty="0"/>
              <a:t>Iterate over each opportunity row. </a:t>
            </a:r>
          </a:p>
          <a:p>
            <a:endParaRPr lang="en-US" sz="1000" dirty="0"/>
          </a:p>
          <a:p>
            <a:endParaRPr lang="en-US" sz="1000" dirty="0"/>
          </a:p>
          <a:p>
            <a:endParaRPr lang="en-US" sz="1000" dirty="0"/>
          </a:p>
          <a:p>
            <a:endParaRPr lang="en-US" sz="1000" dirty="0"/>
          </a:p>
          <a:p>
            <a:r>
              <a:rPr lang="en-US" sz="1000" dirty="0"/>
              <a:t>The “Hot Summer Zone” block is used to compute the number of days of the opportunity which intersect the months of July and August (popular months for internships).</a:t>
            </a:r>
          </a:p>
          <a:p>
            <a:endParaRPr lang="en-US" sz="1000" dirty="0"/>
          </a:p>
          <a:p>
            <a:endParaRPr lang="en-US" sz="1000" dirty="0"/>
          </a:p>
          <a:p>
            <a:endParaRPr lang="en-US" sz="1000" dirty="0"/>
          </a:p>
          <a:p>
            <a:r>
              <a:rPr lang="en-US" sz="1000" dirty="0"/>
              <a:t>Computing some date differences. Straightforward.</a:t>
            </a:r>
          </a:p>
        </p:txBody>
      </p:sp>
    </p:spTree>
    <p:extLst>
      <p:ext uri="{BB962C8B-B14F-4D97-AF65-F5344CB8AC3E}">
        <p14:creationId xmlns:p14="http://schemas.microsoft.com/office/powerpoint/2010/main" val="2876136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F5EEA-AEB9-184B-A8EA-6C5D7053C5B4}"/>
              </a:ext>
            </a:extLst>
          </p:cNvPr>
          <p:cNvSpPr txBox="1"/>
          <p:nvPr/>
        </p:nvSpPr>
        <p:spPr>
          <a:xfrm>
            <a:off x="439387" y="451262"/>
            <a:ext cx="5421085" cy="369332"/>
          </a:xfrm>
          <a:prstGeom prst="rect">
            <a:avLst/>
          </a:prstGeom>
          <a:noFill/>
        </p:spPr>
        <p:txBody>
          <a:bodyPr wrap="square" rtlCol="0">
            <a:spAutoFit/>
          </a:bodyPr>
          <a:lstStyle/>
          <a:p>
            <a:r>
              <a:rPr lang="en-US" dirty="0"/>
              <a:t>Data Manipulations - Text Analysis of Job Description </a:t>
            </a:r>
          </a:p>
        </p:txBody>
      </p:sp>
      <p:sp>
        <p:nvSpPr>
          <p:cNvPr id="3" name="TextBox 2">
            <a:extLst>
              <a:ext uri="{FF2B5EF4-FFF2-40B4-BE49-F238E27FC236}">
                <a16:creationId xmlns:a16="http://schemas.microsoft.com/office/drawing/2014/main" id="{753F575D-69F8-6145-9E21-263AB29512DC}"/>
              </a:ext>
            </a:extLst>
          </p:cNvPr>
          <p:cNvSpPr txBox="1"/>
          <p:nvPr/>
        </p:nvSpPr>
        <p:spPr>
          <a:xfrm>
            <a:off x="11441876" y="266596"/>
            <a:ext cx="310736" cy="369332"/>
          </a:xfrm>
          <a:prstGeom prst="rect">
            <a:avLst/>
          </a:prstGeom>
          <a:noFill/>
        </p:spPr>
        <p:txBody>
          <a:bodyPr wrap="square" rtlCol="0">
            <a:spAutoFit/>
          </a:bodyPr>
          <a:lstStyle/>
          <a:p>
            <a:r>
              <a:rPr lang="en-US" dirty="0"/>
              <a:t>8</a:t>
            </a:r>
          </a:p>
        </p:txBody>
      </p:sp>
      <p:pic>
        <p:nvPicPr>
          <p:cNvPr id="5" name="Picture 4" descr="A screenshot of a social media post&#10;&#10;Description automatically generated">
            <a:extLst>
              <a:ext uri="{FF2B5EF4-FFF2-40B4-BE49-F238E27FC236}">
                <a16:creationId xmlns:a16="http://schemas.microsoft.com/office/drawing/2014/main" id="{300AD1A4-8E5F-BC42-BDD0-76E28CD58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87" y="1014486"/>
            <a:ext cx="3692909" cy="5600069"/>
          </a:xfrm>
          <a:prstGeom prst="rect">
            <a:avLst/>
          </a:prstGeom>
        </p:spPr>
      </p:pic>
      <p:sp>
        <p:nvSpPr>
          <p:cNvPr id="6" name="TextBox 5">
            <a:extLst>
              <a:ext uri="{FF2B5EF4-FFF2-40B4-BE49-F238E27FC236}">
                <a16:creationId xmlns:a16="http://schemas.microsoft.com/office/drawing/2014/main" id="{4ECBF6D6-093B-0F4C-8C76-C7161CB5E2A6}"/>
              </a:ext>
            </a:extLst>
          </p:cNvPr>
          <p:cNvSpPr txBox="1"/>
          <p:nvPr/>
        </p:nvSpPr>
        <p:spPr>
          <a:xfrm>
            <a:off x="4352306" y="1014486"/>
            <a:ext cx="7261762" cy="5786199"/>
          </a:xfrm>
          <a:prstGeom prst="rect">
            <a:avLst/>
          </a:prstGeom>
          <a:noFill/>
        </p:spPr>
        <p:txBody>
          <a:bodyPr wrap="square" rtlCol="0">
            <a:spAutoFit/>
          </a:bodyPr>
          <a:lstStyle/>
          <a:p>
            <a:r>
              <a:rPr lang="en-US" sz="1000" dirty="0"/>
              <a:t>Create a new dataframe holding the </a:t>
            </a:r>
            <a:r>
              <a:rPr lang="en-US" sz="1000" b="1" dirty="0"/>
              <a:t>opportunity_id </a:t>
            </a:r>
            <a:r>
              <a:rPr lang="en-US" sz="1000" dirty="0"/>
              <a:t>and the </a:t>
            </a:r>
            <a:r>
              <a:rPr lang="en-US" sz="1000" b="1" dirty="0"/>
              <a:t>skills</a:t>
            </a:r>
            <a:r>
              <a:rPr lang="en-US" sz="1000" dirty="0"/>
              <a:t> string.</a:t>
            </a:r>
          </a:p>
          <a:p>
            <a:endParaRPr lang="en-US" sz="1000" dirty="0"/>
          </a:p>
          <a:p>
            <a:r>
              <a:rPr lang="en-US" sz="1000" dirty="0"/>
              <a:t>We format the skills corpus for textual analysis and kmeans clustering of job requirements.</a:t>
            </a:r>
          </a:p>
          <a:p>
            <a:endParaRPr lang="en-US" sz="1000" dirty="0"/>
          </a:p>
          <a:p>
            <a:endParaRPr lang="en-US" sz="1000" dirty="0"/>
          </a:p>
          <a:p>
            <a:endParaRPr lang="en-US" sz="1000" dirty="0"/>
          </a:p>
          <a:p>
            <a:endParaRPr lang="en-US" sz="1000" dirty="0"/>
          </a:p>
          <a:p>
            <a:r>
              <a:rPr lang="en-US" sz="1000" dirty="0"/>
              <a:t>We vectorize the words found the job description, based on their frequency.</a:t>
            </a:r>
          </a:p>
          <a:p>
            <a:r>
              <a:rPr lang="en-US" sz="1000" dirty="0"/>
              <a:t>We then compute the Term Frequency - Inverse Document Frequency which evaluates the importance of a word in a  document.</a:t>
            </a:r>
          </a:p>
          <a:p>
            <a:endParaRPr lang="en-US" sz="1000" dirty="0"/>
          </a:p>
          <a:p>
            <a:r>
              <a:rPr lang="en-US" sz="1000" dirty="0"/>
              <a:t>For more details, visit: </a:t>
            </a:r>
            <a:r>
              <a:rPr lang="en-CA" sz="1000" dirty="0">
                <a:hlinkClick r:id="rId3"/>
              </a:rPr>
              <a:t>https://www.freecodecamp.org/news/how-to-process-textual-data-using-tf-idf-in-python-cd2bbc0a94a3/</a:t>
            </a:r>
            <a:endParaRPr lang="en-CA" sz="1000" dirty="0"/>
          </a:p>
          <a:p>
            <a:endParaRPr lang="en-CA" sz="1000" dirty="0"/>
          </a:p>
          <a:p>
            <a:r>
              <a:rPr lang="en-CA" sz="1000" dirty="0"/>
              <a:t>Set our number of clusters/centers to 5. Call the sklearn kmeans function and fit it to the corpus.</a:t>
            </a:r>
          </a:p>
          <a:p>
            <a:endParaRPr lang="en-CA" sz="1000" dirty="0"/>
          </a:p>
          <a:p>
            <a:endParaRPr lang="en-US" sz="1000" dirty="0"/>
          </a:p>
          <a:p>
            <a:r>
              <a:rPr lang="en-US" sz="1000" dirty="0"/>
              <a:t>We sort each center’s words by importance.</a:t>
            </a:r>
          </a:p>
          <a:p>
            <a:endParaRPr lang="en-US" sz="1000" dirty="0"/>
          </a:p>
          <a:p>
            <a:r>
              <a:rPr lang="en-US" sz="1000" dirty="0"/>
              <a:t>Now, we fetch the top words per cluster by iterating over each center, and then iterating over the first 10 words in each cluster.</a:t>
            </a:r>
          </a:p>
          <a:p>
            <a:endParaRPr lang="en-US" sz="1000" dirty="0"/>
          </a:p>
          <a:p>
            <a:r>
              <a:rPr lang="en-US" sz="1000" dirty="0"/>
              <a:t>To create the new columns, we append the first two words for each cluster onto a string either called “cl1”, “cl2”, ”cl3”, etc. referring to “cluster 1”, “cluster 2”, ”cluster 3”, etc. Overall, this generates columns like the following:</a:t>
            </a:r>
          </a:p>
          <a:p>
            <a:endParaRPr lang="en-US" sz="1000" dirty="0"/>
          </a:p>
          <a:p>
            <a:endParaRPr lang="en-US" sz="1000" dirty="0"/>
          </a:p>
          <a:p>
            <a:endParaRPr lang="en-US" sz="1000" dirty="0"/>
          </a:p>
          <a:p>
            <a:endParaRPr lang="en-US" sz="1000" dirty="0"/>
          </a:p>
          <a:p>
            <a:endParaRPr lang="en-US" sz="1000" dirty="0"/>
          </a:p>
          <a:p>
            <a:r>
              <a:rPr lang="en-US" sz="1000" dirty="0"/>
              <a:t>Here, we setup a temporary dataframe to be merged to the main opportunities dataframe.</a:t>
            </a:r>
          </a:p>
          <a:p>
            <a:r>
              <a:rPr lang="en-US" sz="1000" dirty="0"/>
              <a:t>We set the column names as shown above.</a:t>
            </a:r>
          </a:p>
          <a:p>
            <a:r>
              <a:rPr lang="en-US" sz="1000" dirty="0"/>
              <a:t>Then, we “one-hot encode” the proper column for each opportunity. This categorizes each opportunity by their type of background experiences required.</a:t>
            </a:r>
          </a:p>
          <a:p>
            <a:endParaRPr lang="en-US" sz="1000" dirty="0"/>
          </a:p>
          <a:p>
            <a:r>
              <a:rPr lang="en-US" sz="1000" dirty="0"/>
              <a:t>Finally, we merge the temporary dataframe to the main opportunities dataframe.</a:t>
            </a:r>
          </a:p>
          <a:p>
            <a:endParaRPr lang="en-US" sz="1000" dirty="0"/>
          </a:p>
          <a:p>
            <a:endParaRPr lang="en-US" sz="1000" dirty="0"/>
          </a:p>
          <a:p>
            <a:r>
              <a:rPr lang="en-US" sz="1000" dirty="0"/>
              <a:t>Printing out the length of the opportunities dataframe just by curiosity since the length should not have changed. If it has, an error occurred, could be due to duplicated rows or something else.</a:t>
            </a:r>
          </a:p>
          <a:p>
            <a:endParaRPr lang="en-US" sz="1000" dirty="0"/>
          </a:p>
        </p:txBody>
      </p:sp>
      <p:pic>
        <p:nvPicPr>
          <p:cNvPr id="8" name="Picture 7">
            <a:extLst>
              <a:ext uri="{FF2B5EF4-FFF2-40B4-BE49-F238E27FC236}">
                <a16:creationId xmlns:a16="http://schemas.microsoft.com/office/drawing/2014/main" id="{BF747F58-1887-E048-BBB9-01CB3AB4F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3473" y="4390577"/>
            <a:ext cx="6095982" cy="167098"/>
          </a:xfrm>
          <a:prstGeom prst="rect">
            <a:avLst/>
          </a:prstGeom>
        </p:spPr>
      </p:pic>
    </p:spTree>
    <p:extLst>
      <p:ext uri="{BB962C8B-B14F-4D97-AF65-F5344CB8AC3E}">
        <p14:creationId xmlns:p14="http://schemas.microsoft.com/office/powerpoint/2010/main" val="1822629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F5EEA-AEB9-184B-A8EA-6C5D7053C5B4}"/>
              </a:ext>
            </a:extLst>
          </p:cNvPr>
          <p:cNvSpPr txBox="1"/>
          <p:nvPr/>
        </p:nvSpPr>
        <p:spPr>
          <a:xfrm>
            <a:off x="439387" y="451262"/>
            <a:ext cx="5421085" cy="369332"/>
          </a:xfrm>
          <a:prstGeom prst="rect">
            <a:avLst/>
          </a:prstGeom>
          <a:noFill/>
        </p:spPr>
        <p:txBody>
          <a:bodyPr wrap="square" rtlCol="0">
            <a:spAutoFit/>
          </a:bodyPr>
          <a:lstStyle/>
          <a:p>
            <a:r>
              <a:rPr lang="en-US" dirty="0"/>
              <a:t>Data Manipulations - Expanding by Openings </a:t>
            </a:r>
          </a:p>
        </p:txBody>
      </p:sp>
      <p:sp>
        <p:nvSpPr>
          <p:cNvPr id="3" name="TextBox 2">
            <a:extLst>
              <a:ext uri="{FF2B5EF4-FFF2-40B4-BE49-F238E27FC236}">
                <a16:creationId xmlns:a16="http://schemas.microsoft.com/office/drawing/2014/main" id="{753F575D-69F8-6145-9E21-263AB29512DC}"/>
              </a:ext>
            </a:extLst>
          </p:cNvPr>
          <p:cNvSpPr txBox="1"/>
          <p:nvPr/>
        </p:nvSpPr>
        <p:spPr>
          <a:xfrm>
            <a:off x="11441876" y="266596"/>
            <a:ext cx="310736" cy="369332"/>
          </a:xfrm>
          <a:prstGeom prst="rect">
            <a:avLst/>
          </a:prstGeom>
          <a:noFill/>
        </p:spPr>
        <p:txBody>
          <a:bodyPr wrap="square" rtlCol="0">
            <a:spAutoFit/>
          </a:bodyPr>
          <a:lstStyle/>
          <a:p>
            <a:r>
              <a:rPr lang="en-US" dirty="0"/>
              <a:t>9</a:t>
            </a:r>
          </a:p>
        </p:txBody>
      </p:sp>
      <p:sp>
        <p:nvSpPr>
          <p:cNvPr id="6" name="TextBox 5">
            <a:extLst>
              <a:ext uri="{FF2B5EF4-FFF2-40B4-BE49-F238E27FC236}">
                <a16:creationId xmlns:a16="http://schemas.microsoft.com/office/drawing/2014/main" id="{511E3B52-EB64-3447-BAD1-1C220D896193}"/>
              </a:ext>
            </a:extLst>
          </p:cNvPr>
          <p:cNvSpPr txBox="1"/>
          <p:nvPr/>
        </p:nvSpPr>
        <p:spPr>
          <a:xfrm>
            <a:off x="4910447" y="1015340"/>
            <a:ext cx="6842165" cy="4708981"/>
          </a:xfrm>
          <a:prstGeom prst="rect">
            <a:avLst/>
          </a:prstGeom>
          <a:noFill/>
        </p:spPr>
        <p:txBody>
          <a:bodyPr wrap="square" rtlCol="0">
            <a:spAutoFit/>
          </a:bodyPr>
          <a:lstStyle/>
          <a:p>
            <a:endParaRPr lang="en-US" sz="1000" dirty="0"/>
          </a:p>
          <a:p>
            <a:endParaRPr lang="en-US" sz="1000" dirty="0"/>
          </a:p>
          <a:p>
            <a:r>
              <a:rPr lang="en-US" sz="1000" dirty="0"/>
              <a:t>Adding an extra “</a:t>
            </a:r>
            <a:r>
              <a:rPr lang="en-US" sz="1000" b="1" dirty="0"/>
              <a:t>matched</a:t>
            </a:r>
            <a:r>
              <a:rPr lang="en-US" sz="1000" dirty="0"/>
              <a:t>” column for our target variable (Y).</a:t>
            </a:r>
          </a:p>
          <a:p>
            <a:endParaRPr lang="en-US" sz="1000" dirty="0"/>
          </a:p>
          <a:p>
            <a:endParaRPr lang="en-US" sz="1000" dirty="0"/>
          </a:p>
          <a:p>
            <a:endParaRPr lang="en-US" sz="1000" dirty="0"/>
          </a:p>
          <a:p>
            <a:endParaRPr lang="en-US" sz="1000" dirty="0"/>
          </a:p>
          <a:p>
            <a:r>
              <a:rPr lang="en-US" sz="1000" dirty="0"/>
              <a:t>Create new variable </a:t>
            </a:r>
            <a:r>
              <a:rPr lang="en-US" sz="1000" b="1" dirty="0"/>
              <a:t>merged</a:t>
            </a:r>
            <a:r>
              <a:rPr lang="en-US" sz="1000" dirty="0"/>
              <a:t> which will hold the expanded opportunities dataframe.</a:t>
            </a:r>
          </a:p>
          <a:p>
            <a:endParaRPr lang="en-US" sz="1000" dirty="0"/>
          </a:p>
          <a:p>
            <a:endParaRPr lang="en-US" sz="1000" dirty="0"/>
          </a:p>
          <a:p>
            <a:endParaRPr lang="en-US" sz="1000" dirty="0"/>
          </a:p>
          <a:p>
            <a:endParaRPr lang="en-US" sz="1000" dirty="0"/>
          </a:p>
          <a:p>
            <a:r>
              <a:rPr lang="en-US" sz="1000" dirty="0"/>
              <a:t>We have to iterate over each opportunity. </a:t>
            </a:r>
          </a:p>
          <a:p>
            <a:endParaRPr lang="en-US" sz="1000" dirty="0"/>
          </a:p>
          <a:p>
            <a:endParaRPr lang="en-US" sz="1000" dirty="0"/>
          </a:p>
          <a:p>
            <a:r>
              <a:rPr lang="en-US" sz="1000" dirty="0"/>
              <a:t>Record the total openings for this opportunity.</a:t>
            </a:r>
          </a:p>
          <a:p>
            <a:endParaRPr lang="en-US" sz="1000" dirty="0"/>
          </a:p>
          <a:p>
            <a:endParaRPr lang="en-US" sz="1000" dirty="0"/>
          </a:p>
          <a:p>
            <a:endParaRPr lang="en-US" sz="1000" dirty="0"/>
          </a:p>
          <a:p>
            <a:r>
              <a:rPr lang="en-US" sz="1000" dirty="0"/>
              <a:t>Now, we have to loop a number of times equal to the number of accepted applicants for this opportunity, adding a ”1” in the matched column.</a:t>
            </a:r>
          </a:p>
          <a:p>
            <a:endParaRPr lang="en-US" sz="1000" dirty="0"/>
          </a:p>
          <a:p>
            <a:r>
              <a:rPr lang="en-US" sz="1000" dirty="0"/>
              <a:t>We repeat the same process, iterating (num_openings – num_accepted) times, adding a “0” in the matched column.</a:t>
            </a:r>
          </a:p>
          <a:p>
            <a:endParaRPr lang="en-US" sz="1000" dirty="0"/>
          </a:p>
          <a:p>
            <a:endParaRPr lang="en-US" sz="1000" dirty="0"/>
          </a:p>
          <a:p>
            <a:endParaRPr lang="en-US" sz="1000" dirty="0"/>
          </a:p>
          <a:p>
            <a:r>
              <a:rPr lang="en-US" sz="1000" dirty="0"/>
              <a:t>Note: The efficiency of the whole iteration described above is average-good. The idea is to create a list and append single line dataframes to it and then use the pd.concat() function to merge all the small dataframes together. For example, it requires around 20 seconds to receive a  5000 line expanded dataframe.</a:t>
            </a:r>
          </a:p>
        </p:txBody>
      </p:sp>
      <p:pic>
        <p:nvPicPr>
          <p:cNvPr id="8" name="Picture 7" descr="A screenshot of a social media post&#10;&#10;Description automatically generated">
            <a:extLst>
              <a:ext uri="{FF2B5EF4-FFF2-40B4-BE49-F238E27FC236}">
                <a16:creationId xmlns:a16="http://schemas.microsoft.com/office/drawing/2014/main" id="{82021E4D-77AA-3A44-B1F1-6B4E7B7D66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19" y="906778"/>
            <a:ext cx="4104371" cy="5217336"/>
          </a:xfrm>
          <a:prstGeom prst="rect">
            <a:avLst/>
          </a:prstGeom>
        </p:spPr>
      </p:pic>
    </p:spTree>
    <p:extLst>
      <p:ext uri="{BB962C8B-B14F-4D97-AF65-F5344CB8AC3E}">
        <p14:creationId xmlns:p14="http://schemas.microsoft.com/office/powerpoint/2010/main" val="3682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F5EEA-AEB9-184B-A8EA-6C5D7053C5B4}"/>
              </a:ext>
            </a:extLst>
          </p:cNvPr>
          <p:cNvSpPr txBox="1"/>
          <p:nvPr/>
        </p:nvSpPr>
        <p:spPr>
          <a:xfrm>
            <a:off x="439387" y="451262"/>
            <a:ext cx="5421085" cy="369332"/>
          </a:xfrm>
          <a:prstGeom prst="rect">
            <a:avLst/>
          </a:prstGeom>
          <a:noFill/>
        </p:spPr>
        <p:txBody>
          <a:bodyPr wrap="square" rtlCol="0">
            <a:spAutoFit/>
          </a:bodyPr>
          <a:lstStyle/>
          <a:p>
            <a:r>
              <a:rPr lang="en-US" dirty="0"/>
              <a:t>Modelling - Logistical Regression</a:t>
            </a:r>
          </a:p>
        </p:txBody>
      </p:sp>
      <p:sp>
        <p:nvSpPr>
          <p:cNvPr id="3" name="TextBox 2">
            <a:extLst>
              <a:ext uri="{FF2B5EF4-FFF2-40B4-BE49-F238E27FC236}">
                <a16:creationId xmlns:a16="http://schemas.microsoft.com/office/drawing/2014/main" id="{753F575D-69F8-6145-9E21-263AB29512DC}"/>
              </a:ext>
            </a:extLst>
          </p:cNvPr>
          <p:cNvSpPr txBox="1"/>
          <p:nvPr/>
        </p:nvSpPr>
        <p:spPr>
          <a:xfrm>
            <a:off x="11400312" y="266596"/>
            <a:ext cx="415636" cy="369332"/>
          </a:xfrm>
          <a:prstGeom prst="rect">
            <a:avLst/>
          </a:prstGeom>
          <a:noFill/>
        </p:spPr>
        <p:txBody>
          <a:bodyPr wrap="square" rtlCol="0">
            <a:spAutoFit/>
          </a:bodyPr>
          <a:lstStyle/>
          <a:p>
            <a:r>
              <a:rPr lang="en-US" dirty="0"/>
              <a:t>10</a:t>
            </a:r>
          </a:p>
        </p:txBody>
      </p:sp>
      <p:sp>
        <p:nvSpPr>
          <p:cNvPr id="10" name="TextBox 9">
            <a:extLst>
              <a:ext uri="{FF2B5EF4-FFF2-40B4-BE49-F238E27FC236}">
                <a16:creationId xmlns:a16="http://schemas.microsoft.com/office/drawing/2014/main" id="{E0F53732-037D-6947-A588-D3C2BD499133}"/>
              </a:ext>
            </a:extLst>
          </p:cNvPr>
          <p:cNvSpPr txBox="1"/>
          <p:nvPr/>
        </p:nvSpPr>
        <p:spPr>
          <a:xfrm>
            <a:off x="5263609" y="820594"/>
            <a:ext cx="6145480" cy="5632311"/>
          </a:xfrm>
          <a:prstGeom prst="rect">
            <a:avLst/>
          </a:prstGeom>
          <a:noFill/>
        </p:spPr>
        <p:txBody>
          <a:bodyPr wrap="square" rtlCol="0">
            <a:spAutoFit/>
          </a:bodyPr>
          <a:lstStyle/>
          <a:p>
            <a:endParaRPr lang="en-US" sz="1000" dirty="0"/>
          </a:p>
          <a:p>
            <a:endParaRPr lang="en-US" sz="1000" dirty="0"/>
          </a:p>
          <a:p>
            <a:endParaRPr lang="en-US" sz="1000" dirty="0"/>
          </a:p>
          <a:p>
            <a:endParaRPr lang="en-US" sz="1000" dirty="0"/>
          </a:p>
          <a:p>
            <a:endParaRPr lang="en-US" sz="1000" dirty="0"/>
          </a:p>
          <a:p>
            <a:r>
              <a:rPr lang="en-US" sz="1000" dirty="0"/>
              <a:t>Make sure we have no NaN values in our dataset.</a:t>
            </a:r>
          </a:p>
          <a:p>
            <a:endParaRPr lang="en-US" sz="1000" dirty="0"/>
          </a:p>
          <a:p>
            <a:endParaRPr lang="en-US" sz="1000" dirty="0"/>
          </a:p>
          <a:p>
            <a:r>
              <a:rPr lang="en-US" sz="1000" dirty="0"/>
              <a:t>Using the sklearn </a:t>
            </a:r>
            <a:r>
              <a:rPr lang="en-US" sz="1000" b="1" dirty="0"/>
              <a:t>train_test_split </a:t>
            </a:r>
            <a:r>
              <a:rPr lang="en-US" sz="1000" dirty="0"/>
              <a:t>function, we split the training and testing data </a:t>
            </a:r>
            <a:r>
              <a:rPr lang="en-US" sz="1000" b="1" dirty="0"/>
              <a:t>70:30</a:t>
            </a:r>
            <a:r>
              <a:rPr lang="en-US" sz="1000" dirty="0"/>
              <a:t> respectively and assign them separate variables.</a:t>
            </a:r>
          </a:p>
          <a:p>
            <a:endParaRPr lang="en-US" sz="1000" dirty="0"/>
          </a:p>
          <a:p>
            <a:endParaRPr lang="en-US" sz="1000" dirty="0"/>
          </a:p>
          <a:p>
            <a:endParaRPr lang="en-US" sz="1000" dirty="0"/>
          </a:p>
          <a:p>
            <a:r>
              <a:rPr lang="en-US" sz="1000" dirty="0"/>
              <a:t>Dataframe for </a:t>
            </a:r>
            <a:r>
              <a:rPr lang="en-US" sz="1000" b="1" dirty="0"/>
              <a:t>training</a:t>
            </a:r>
            <a:r>
              <a:rPr lang="en-US" sz="1000" dirty="0"/>
              <a:t> </a:t>
            </a:r>
            <a:r>
              <a:rPr lang="en-US" sz="1000" b="1" dirty="0"/>
              <a:t>data</a:t>
            </a:r>
            <a:r>
              <a:rPr lang="en-US" sz="1000" dirty="0"/>
              <a:t>.</a:t>
            </a:r>
          </a:p>
          <a:p>
            <a:r>
              <a:rPr lang="en-US" sz="1000" dirty="0"/>
              <a:t>Dataframe for </a:t>
            </a:r>
            <a:r>
              <a:rPr lang="en-US" sz="1000" b="1" dirty="0"/>
              <a:t>testing</a:t>
            </a:r>
            <a:r>
              <a:rPr lang="en-US" sz="1000" dirty="0"/>
              <a:t> </a:t>
            </a:r>
            <a:r>
              <a:rPr lang="en-US" sz="1000" b="1" dirty="0"/>
              <a:t>data</a:t>
            </a:r>
            <a:r>
              <a:rPr lang="en-US" sz="1000" dirty="0"/>
              <a:t>.</a:t>
            </a:r>
          </a:p>
          <a:p>
            <a:endParaRPr lang="en-US" sz="1000" dirty="0"/>
          </a:p>
          <a:p>
            <a:endParaRPr lang="en-US" sz="1000" dirty="0"/>
          </a:p>
          <a:p>
            <a:endParaRPr lang="en-US" sz="1000" dirty="0"/>
          </a:p>
          <a:p>
            <a:r>
              <a:rPr lang="en-US" sz="1000" dirty="0"/>
              <a:t>Here, since the job description cluster columns (as discussed on page 8) are dynamically created, we loop through them and append them to the list of features to be considered by the model.</a:t>
            </a:r>
          </a:p>
          <a:p>
            <a:endParaRPr lang="en-US" sz="1000" dirty="0"/>
          </a:p>
          <a:p>
            <a:r>
              <a:rPr lang="en-US" sz="1000" dirty="0"/>
              <a:t>Set the X variable as all the columns specified by the chosen list of features to consider.</a:t>
            </a:r>
          </a:p>
          <a:p>
            <a:r>
              <a:rPr lang="en-US" sz="1000" dirty="0"/>
              <a:t>Set the target/Y variable.</a:t>
            </a:r>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Now, we call the statsmodels.Logit() function, passing it the Y and X training variables as floats. For more details on the </a:t>
            </a:r>
            <a:r>
              <a:rPr lang="en-US" sz="1000" b="1" dirty="0"/>
              <a:t>Logit</a:t>
            </a:r>
            <a:r>
              <a:rPr lang="en-US" sz="1000" dirty="0"/>
              <a:t>() and </a:t>
            </a:r>
            <a:r>
              <a:rPr lang="en-US" sz="1000" b="1" dirty="0"/>
              <a:t>fit</a:t>
            </a:r>
            <a:r>
              <a:rPr lang="en-US" sz="1000" dirty="0"/>
              <a:t>() functions, refer to: </a:t>
            </a:r>
            <a:r>
              <a:rPr lang="en-CA" sz="1000" dirty="0">
                <a:hlinkClick r:id="rId2"/>
              </a:rPr>
              <a:t>http://www.statsmodels.org/stable/generated/statsmodels.discrete.discrete_model.Logit.fit.html</a:t>
            </a:r>
            <a:endParaRPr lang="en-CA" sz="1000" dirty="0"/>
          </a:p>
          <a:p>
            <a:endParaRPr lang="en-CA" sz="1000" dirty="0"/>
          </a:p>
          <a:p>
            <a:r>
              <a:rPr lang="en-CA" sz="1000" dirty="0"/>
              <a:t>We then apply the </a:t>
            </a:r>
            <a:r>
              <a:rPr lang="en-CA" sz="1000" b="1" dirty="0"/>
              <a:t>predict</a:t>
            </a:r>
            <a:r>
              <a:rPr lang="en-CA" sz="1000" dirty="0"/>
              <a:t>() function to predict the target variable and visualize the classification rate of our model.</a:t>
            </a:r>
            <a:endParaRPr lang="en-US" sz="1000" dirty="0"/>
          </a:p>
        </p:txBody>
      </p:sp>
      <p:pic>
        <p:nvPicPr>
          <p:cNvPr id="6" name="Picture 5" descr="A screenshot of a social media post&#10;&#10;Description automatically generated">
            <a:extLst>
              <a:ext uri="{FF2B5EF4-FFF2-40B4-BE49-F238E27FC236}">
                <a16:creationId xmlns:a16="http://schemas.microsoft.com/office/drawing/2014/main" id="{C46291B0-9FE3-7342-A638-BB4A34A57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742" y="1137607"/>
            <a:ext cx="3861115" cy="2228390"/>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36048083-DBDD-0E47-A7B7-BE0DF75656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742" y="3365997"/>
            <a:ext cx="3861115" cy="3268647"/>
          </a:xfrm>
          <a:prstGeom prst="rect">
            <a:avLst/>
          </a:prstGeom>
        </p:spPr>
      </p:pic>
    </p:spTree>
    <p:extLst>
      <p:ext uri="{BB962C8B-B14F-4D97-AF65-F5344CB8AC3E}">
        <p14:creationId xmlns:p14="http://schemas.microsoft.com/office/powerpoint/2010/main" val="3288250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F5EEA-AEB9-184B-A8EA-6C5D7053C5B4}"/>
              </a:ext>
            </a:extLst>
          </p:cNvPr>
          <p:cNvSpPr txBox="1"/>
          <p:nvPr/>
        </p:nvSpPr>
        <p:spPr>
          <a:xfrm>
            <a:off x="439387" y="451262"/>
            <a:ext cx="5421085" cy="369332"/>
          </a:xfrm>
          <a:prstGeom prst="rect">
            <a:avLst/>
          </a:prstGeom>
          <a:noFill/>
        </p:spPr>
        <p:txBody>
          <a:bodyPr wrap="square" rtlCol="0">
            <a:spAutoFit/>
          </a:bodyPr>
          <a:lstStyle/>
          <a:p>
            <a:r>
              <a:rPr lang="en-US" dirty="0"/>
              <a:t>Modelling - Decision Tree Classifier</a:t>
            </a:r>
          </a:p>
        </p:txBody>
      </p:sp>
      <p:sp>
        <p:nvSpPr>
          <p:cNvPr id="3" name="TextBox 2">
            <a:extLst>
              <a:ext uri="{FF2B5EF4-FFF2-40B4-BE49-F238E27FC236}">
                <a16:creationId xmlns:a16="http://schemas.microsoft.com/office/drawing/2014/main" id="{753F575D-69F8-6145-9E21-263AB29512DC}"/>
              </a:ext>
            </a:extLst>
          </p:cNvPr>
          <p:cNvSpPr txBox="1"/>
          <p:nvPr/>
        </p:nvSpPr>
        <p:spPr>
          <a:xfrm>
            <a:off x="11441875" y="266596"/>
            <a:ext cx="427511" cy="369332"/>
          </a:xfrm>
          <a:prstGeom prst="rect">
            <a:avLst/>
          </a:prstGeom>
          <a:noFill/>
        </p:spPr>
        <p:txBody>
          <a:bodyPr wrap="square" rtlCol="0">
            <a:spAutoFit/>
          </a:bodyPr>
          <a:lstStyle/>
          <a:p>
            <a:r>
              <a:rPr lang="en-US" dirty="0"/>
              <a:t>11</a:t>
            </a:r>
          </a:p>
        </p:txBody>
      </p:sp>
      <p:sp>
        <p:nvSpPr>
          <p:cNvPr id="6" name="TextBox 5">
            <a:extLst>
              <a:ext uri="{FF2B5EF4-FFF2-40B4-BE49-F238E27FC236}">
                <a16:creationId xmlns:a16="http://schemas.microsoft.com/office/drawing/2014/main" id="{469765C1-CC50-214E-A7BC-643EF2FDAA03}"/>
              </a:ext>
            </a:extLst>
          </p:cNvPr>
          <p:cNvSpPr txBox="1"/>
          <p:nvPr/>
        </p:nvSpPr>
        <p:spPr>
          <a:xfrm>
            <a:off x="5640779" y="1894114"/>
            <a:ext cx="6157356" cy="3016210"/>
          </a:xfrm>
          <a:prstGeom prst="rect">
            <a:avLst/>
          </a:prstGeom>
          <a:noFill/>
        </p:spPr>
        <p:txBody>
          <a:bodyPr wrap="square" rtlCol="0">
            <a:spAutoFit/>
          </a:bodyPr>
          <a:lstStyle/>
          <a:p>
            <a:endParaRPr lang="en-US" sz="1000" dirty="0"/>
          </a:p>
          <a:p>
            <a:r>
              <a:rPr lang="en-US" sz="1000" dirty="0"/>
              <a:t>In this section of the code, the same setup variables are used to train the Decision Tree Classifier as the Logistic Regression (i.e.: X_train, X_test, y, df_train, df_test, etc.).</a:t>
            </a:r>
          </a:p>
          <a:p>
            <a:endParaRPr lang="en-US" sz="1000" dirty="0"/>
          </a:p>
          <a:p>
            <a:endParaRPr lang="en-US" sz="1000" dirty="0"/>
          </a:p>
          <a:p>
            <a:r>
              <a:rPr lang="en-US" sz="1000" dirty="0"/>
              <a:t>Call the DecisionTreeClassifier() function from the sklearn library. </a:t>
            </a:r>
          </a:p>
          <a:p>
            <a:r>
              <a:rPr lang="en-US" sz="1000" dirty="0"/>
              <a:t>For more details on the parameters to pass, refer to: </a:t>
            </a:r>
            <a:r>
              <a:rPr lang="en-CA" sz="1000" dirty="0">
                <a:hlinkClick r:id="rId2"/>
              </a:rPr>
              <a:t>https://scikit-learn.org/stable/modules/generated/sklearn.tree.DecisionTreeClassifier.html</a:t>
            </a:r>
            <a:endParaRPr lang="en-CA" sz="1000" dirty="0"/>
          </a:p>
          <a:p>
            <a:endParaRPr lang="en-US" sz="1000" dirty="0"/>
          </a:p>
          <a:p>
            <a:r>
              <a:rPr lang="en-US" sz="1000" dirty="0"/>
              <a:t>Same procedure as described on page 10.</a:t>
            </a:r>
          </a:p>
          <a:p>
            <a:r>
              <a:rPr lang="en-US" sz="1000" dirty="0"/>
              <a:t>Only difference for the DecisionTreeClassifier is that we must call the .predict_proba() method to get the actual probability values, the .predict() method will return the predicted value only.</a:t>
            </a:r>
          </a:p>
          <a:p>
            <a:endParaRPr lang="en-US" sz="1000" dirty="0"/>
          </a:p>
          <a:p>
            <a:endParaRPr lang="en-US" sz="1000" dirty="0"/>
          </a:p>
          <a:p>
            <a:endParaRPr lang="en-US" sz="1000" dirty="0"/>
          </a:p>
          <a:p>
            <a:endParaRPr lang="en-US" sz="1000" dirty="0"/>
          </a:p>
          <a:p>
            <a:r>
              <a:rPr lang="en-US" sz="1000" dirty="0"/>
              <a:t>For the Decision Tree, we can save a .PDF file of the actual tree generated. The image can be found in the same working directory as “</a:t>
            </a:r>
            <a:r>
              <a:rPr lang="en-US" sz="1000" b="1" dirty="0"/>
              <a:t>Source.gv.pdf</a:t>
            </a:r>
            <a:r>
              <a:rPr lang="en-US" sz="1000" dirty="0"/>
              <a:t>”.</a:t>
            </a:r>
          </a:p>
          <a:p>
            <a:endParaRPr lang="en-US" sz="1000" dirty="0"/>
          </a:p>
        </p:txBody>
      </p:sp>
      <p:pic>
        <p:nvPicPr>
          <p:cNvPr id="7" name="Picture 6" descr="A screenshot of a social media post&#10;&#10;Description automatically generated">
            <a:extLst>
              <a:ext uri="{FF2B5EF4-FFF2-40B4-BE49-F238E27FC236}">
                <a16:creationId xmlns:a16="http://schemas.microsoft.com/office/drawing/2014/main" id="{D1A1AB9B-2D2A-7241-86D2-96BB706CB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87" y="1759727"/>
            <a:ext cx="4296089" cy="3175762"/>
          </a:xfrm>
          <a:prstGeom prst="rect">
            <a:avLst/>
          </a:prstGeom>
        </p:spPr>
      </p:pic>
    </p:spTree>
    <p:extLst>
      <p:ext uri="{BB962C8B-B14F-4D97-AF65-F5344CB8AC3E}">
        <p14:creationId xmlns:p14="http://schemas.microsoft.com/office/powerpoint/2010/main" val="3339711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F5EEA-AEB9-184B-A8EA-6C5D7053C5B4}"/>
              </a:ext>
            </a:extLst>
          </p:cNvPr>
          <p:cNvSpPr txBox="1"/>
          <p:nvPr/>
        </p:nvSpPr>
        <p:spPr>
          <a:xfrm>
            <a:off x="439387" y="451262"/>
            <a:ext cx="5421085" cy="369332"/>
          </a:xfrm>
          <a:prstGeom prst="rect">
            <a:avLst/>
          </a:prstGeom>
          <a:noFill/>
        </p:spPr>
        <p:txBody>
          <a:bodyPr wrap="square" rtlCol="0">
            <a:spAutoFit/>
          </a:bodyPr>
          <a:lstStyle/>
          <a:p>
            <a:r>
              <a:rPr lang="en-US" dirty="0"/>
              <a:t>Modelling - Random Forest Classifier</a:t>
            </a:r>
          </a:p>
        </p:txBody>
      </p:sp>
      <p:sp>
        <p:nvSpPr>
          <p:cNvPr id="3" name="TextBox 2">
            <a:extLst>
              <a:ext uri="{FF2B5EF4-FFF2-40B4-BE49-F238E27FC236}">
                <a16:creationId xmlns:a16="http://schemas.microsoft.com/office/drawing/2014/main" id="{753F575D-69F8-6145-9E21-263AB29512DC}"/>
              </a:ext>
            </a:extLst>
          </p:cNvPr>
          <p:cNvSpPr txBox="1"/>
          <p:nvPr/>
        </p:nvSpPr>
        <p:spPr>
          <a:xfrm>
            <a:off x="11441875" y="266596"/>
            <a:ext cx="427511" cy="369332"/>
          </a:xfrm>
          <a:prstGeom prst="rect">
            <a:avLst/>
          </a:prstGeom>
          <a:noFill/>
        </p:spPr>
        <p:txBody>
          <a:bodyPr wrap="square" rtlCol="0">
            <a:spAutoFit/>
          </a:bodyPr>
          <a:lstStyle/>
          <a:p>
            <a:r>
              <a:rPr lang="en-US" dirty="0"/>
              <a:t>12</a:t>
            </a:r>
          </a:p>
        </p:txBody>
      </p:sp>
      <p:sp>
        <p:nvSpPr>
          <p:cNvPr id="6" name="TextBox 5">
            <a:extLst>
              <a:ext uri="{FF2B5EF4-FFF2-40B4-BE49-F238E27FC236}">
                <a16:creationId xmlns:a16="http://schemas.microsoft.com/office/drawing/2014/main" id="{469765C1-CC50-214E-A7BC-643EF2FDAA03}"/>
              </a:ext>
            </a:extLst>
          </p:cNvPr>
          <p:cNvSpPr txBox="1"/>
          <p:nvPr/>
        </p:nvSpPr>
        <p:spPr>
          <a:xfrm>
            <a:off x="5640779" y="1894114"/>
            <a:ext cx="6157356" cy="2708434"/>
          </a:xfrm>
          <a:prstGeom prst="rect">
            <a:avLst/>
          </a:prstGeom>
          <a:noFill/>
        </p:spPr>
        <p:txBody>
          <a:bodyPr wrap="square" rtlCol="0">
            <a:spAutoFit/>
          </a:bodyPr>
          <a:lstStyle/>
          <a:p>
            <a:endParaRPr lang="en-US" sz="1000" dirty="0"/>
          </a:p>
          <a:p>
            <a:r>
              <a:rPr lang="en-US" sz="1000" dirty="0"/>
              <a:t>In this section of the code, the same setup variables are used to train the Decision Tree Classifier as the Logistic Regression (i.e.: X_train, X_test, y, df_train, df_test, etc.).</a:t>
            </a:r>
          </a:p>
          <a:p>
            <a:endParaRPr lang="en-US" sz="1000" dirty="0"/>
          </a:p>
          <a:p>
            <a:endParaRPr lang="en-US" sz="1000" dirty="0"/>
          </a:p>
          <a:p>
            <a:r>
              <a:rPr lang="en-US" sz="1000" dirty="0"/>
              <a:t>Call the RandomForestClassifier() function from the sklearn library with n_estimators=1000. </a:t>
            </a:r>
          </a:p>
          <a:p>
            <a:r>
              <a:rPr lang="en-US" sz="1000" dirty="0"/>
              <a:t>For more details on the parameters to pass, refer to: </a:t>
            </a:r>
            <a:r>
              <a:rPr lang="en-CA" sz="1000" dirty="0">
                <a:hlinkClick r:id="rId2"/>
              </a:rPr>
              <a:t>https://scikit-learn.org/stable/modules/generated/sklearn.ensemble.RandomForestClassifier.html</a:t>
            </a:r>
            <a:endParaRPr lang="en-CA" sz="1000" dirty="0"/>
          </a:p>
          <a:p>
            <a:endParaRPr lang="en-US" sz="1000" dirty="0"/>
          </a:p>
          <a:p>
            <a:r>
              <a:rPr lang="en-US" sz="1000" dirty="0"/>
              <a:t>Same procedure as described on page 10.</a:t>
            </a:r>
          </a:p>
          <a:p>
            <a:r>
              <a:rPr lang="en-US" sz="1000" dirty="0"/>
              <a:t>For the random forest classifier, the same procedure to extract the predicted probabilities must be used.</a:t>
            </a:r>
          </a:p>
          <a:p>
            <a:endParaRPr lang="en-US" sz="1000" dirty="0"/>
          </a:p>
          <a:p>
            <a:endParaRPr lang="en-US" sz="1000" dirty="0"/>
          </a:p>
          <a:p>
            <a:endParaRPr lang="en-US" sz="1000" dirty="0"/>
          </a:p>
          <a:p>
            <a:endParaRPr lang="en-US" sz="1000" dirty="0"/>
          </a:p>
          <a:p>
            <a:endParaRPr lang="en-US" sz="1000" dirty="0"/>
          </a:p>
          <a:p>
            <a:endParaRPr lang="en-US" sz="1000" dirty="0"/>
          </a:p>
        </p:txBody>
      </p:sp>
      <p:pic>
        <p:nvPicPr>
          <p:cNvPr id="5" name="Picture 4" descr="A screenshot of a social media post&#10;&#10;Description automatically generated">
            <a:extLst>
              <a:ext uri="{FF2B5EF4-FFF2-40B4-BE49-F238E27FC236}">
                <a16:creationId xmlns:a16="http://schemas.microsoft.com/office/drawing/2014/main" id="{B253EB50-D747-364C-8BE0-9ACA8B8E9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87" y="1788846"/>
            <a:ext cx="4943561" cy="3280307"/>
          </a:xfrm>
          <a:prstGeom prst="rect">
            <a:avLst/>
          </a:prstGeom>
        </p:spPr>
      </p:pic>
    </p:spTree>
    <p:extLst>
      <p:ext uri="{BB962C8B-B14F-4D97-AF65-F5344CB8AC3E}">
        <p14:creationId xmlns:p14="http://schemas.microsoft.com/office/powerpoint/2010/main" val="14735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D1C4C-8EB4-FF4E-B3D8-903D546DED67}"/>
              </a:ext>
            </a:extLst>
          </p:cNvPr>
          <p:cNvSpPr>
            <a:spLocks noGrp="1"/>
          </p:cNvSpPr>
          <p:nvPr>
            <p:ph type="title"/>
          </p:nvPr>
        </p:nvSpPr>
        <p:spPr/>
        <p:txBody>
          <a:bodyPr/>
          <a:lstStyle/>
          <a:p>
            <a:r>
              <a:rPr lang="en-US" dirty="0"/>
              <a:t>Philosophy</a:t>
            </a:r>
          </a:p>
        </p:txBody>
      </p:sp>
      <p:sp>
        <p:nvSpPr>
          <p:cNvPr id="3" name="Content Placeholder 2">
            <a:extLst>
              <a:ext uri="{FF2B5EF4-FFF2-40B4-BE49-F238E27FC236}">
                <a16:creationId xmlns:a16="http://schemas.microsoft.com/office/drawing/2014/main" id="{6F9626B0-BDB3-E045-8E6E-8BED8886DBEB}"/>
              </a:ext>
            </a:extLst>
          </p:cNvPr>
          <p:cNvSpPr>
            <a:spLocks noGrp="1"/>
          </p:cNvSpPr>
          <p:nvPr>
            <p:ph idx="1"/>
          </p:nvPr>
        </p:nvSpPr>
        <p:spPr/>
        <p:txBody>
          <a:bodyPr/>
          <a:lstStyle/>
          <a:p>
            <a:r>
              <a:rPr lang="en-US" dirty="0"/>
              <a:t>Identify the end goal to be to consistently predict whether an opportunity will find a match or not.</a:t>
            </a:r>
          </a:p>
          <a:p>
            <a:pPr marL="0" indent="0">
              <a:buNone/>
            </a:pPr>
            <a:endParaRPr lang="en-US" dirty="0"/>
          </a:p>
          <a:p>
            <a:r>
              <a:rPr lang="en-US" dirty="0"/>
              <a:t>To do so we must:</a:t>
            </a:r>
          </a:p>
          <a:p>
            <a:pPr lvl="1"/>
            <a:r>
              <a:rPr lang="en-US" dirty="0"/>
              <a:t>Extract, clean, trim, format, manipulate, and expand the data efficiently.</a:t>
            </a:r>
          </a:p>
          <a:p>
            <a:pPr lvl="1"/>
            <a:r>
              <a:rPr lang="en-US" dirty="0"/>
              <a:t>Identify the features which generate the most reliable and accurate predictions.</a:t>
            </a:r>
          </a:p>
          <a:p>
            <a:pPr marL="502920" lvl="1" indent="0">
              <a:buNone/>
            </a:pPr>
            <a:endParaRPr lang="en-US" dirty="0"/>
          </a:p>
          <a:p>
            <a:r>
              <a:rPr lang="en-US" dirty="0"/>
              <a:t>Produce a detailed and commented script.</a:t>
            </a:r>
          </a:p>
          <a:p>
            <a:r>
              <a:rPr lang="en-US" dirty="0"/>
              <a:t>All in one single file: </a:t>
            </a:r>
            <a:r>
              <a:rPr lang="en-US" b="1" dirty="0"/>
              <a:t>matcha.py</a:t>
            </a:r>
          </a:p>
        </p:txBody>
      </p:sp>
    </p:spTree>
    <p:extLst>
      <p:ext uri="{BB962C8B-B14F-4D97-AF65-F5344CB8AC3E}">
        <p14:creationId xmlns:p14="http://schemas.microsoft.com/office/powerpoint/2010/main" val="2138263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F5EEA-AEB9-184B-A8EA-6C5D7053C5B4}"/>
              </a:ext>
            </a:extLst>
          </p:cNvPr>
          <p:cNvSpPr txBox="1"/>
          <p:nvPr/>
        </p:nvSpPr>
        <p:spPr>
          <a:xfrm>
            <a:off x="439387" y="451262"/>
            <a:ext cx="5421085" cy="369332"/>
          </a:xfrm>
          <a:prstGeom prst="rect">
            <a:avLst/>
          </a:prstGeom>
          <a:noFill/>
        </p:spPr>
        <p:txBody>
          <a:bodyPr wrap="square" rtlCol="0">
            <a:spAutoFit/>
          </a:bodyPr>
          <a:lstStyle/>
          <a:p>
            <a:r>
              <a:rPr lang="en-US" dirty="0"/>
              <a:t>Analysis - Classification Rates, ROC curves </a:t>
            </a:r>
          </a:p>
        </p:txBody>
      </p:sp>
      <p:sp>
        <p:nvSpPr>
          <p:cNvPr id="3" name="TextBox 2">
            <a:extLst>
              <a:ext uri="{FF2B5EF4-FFF2-40B4-BE49-F238E27FC236}">
                <a16:creationId xmlns:a16="http://schemas.microsoft.com/office/drawing/2014/main" id="{753F575D-69F8-6145-9E21-263AB29512DC}"/>
              </a:ext>
            </a:extLst>
          </p:cNvPr>
          <p:cNvSpPr txBox="1"/>
          <p:nvPr/>
        </p:nvSpPr>
        <p:spPr>
          <a:xfrm>
            <a:off x="11441875" y="266596"/>
            <a:ext cx="427511" cy="369332"/>
          </a:xfrm>
          <a:prstGeom prst="rect">
            <a:avLst/>
          </a:prstGeom>
          <a:noFill/>
        </p:spPr>
        <p:txBody>
          <a:bodyPr wrap="square" rtlCol="0">
            <a:spAutoFit/>
          </a:bodyPr>
          <a:lstStyle/>
          <a:p>
            <a:r>
              <a:rPr lang="en-US" dirty="0"/>
              <a:t>13</a:t>
            </a:r>
          </a:p>
        </p:txBody>
      </p:sp>
      <p:sp>
        <p:nvSpPr>
          <p:cNvPr id="6" name="TextBox 5">
            <a:extLst>
              <a:ext uri="{FF2B5EF4-FFF2-40B4-BE49-F238E27FC236}">
                <a16:creationId xmlns:a16="http://schemas.microsoft.com/office/drawing/2014/main" id="{062D9AC4-F6DB-4D43-875A-C4BA523A123C}"/>
              </a:ext>
            </a:extLst>
          </p:cNvPr>
          <p:cNvSpPr txBox="1"/>
          <p:nvPr/>
        </p:nvSpPr>
        <p:spPr>
          <a:xfrm>
            <a:off x="439387" y="6362429"/>
            <a:ext cx="4514377" cy="230832"/>
          </a:xfrm>
          <a:prstGeom prst="rect">
            <a:avLst/>
          </a:prstGeom>
          <a:noFill/>
        </p:spPr>
        <p:txBody>
          <a:bodyPr wrap="none" rtlCol="0">
            <a:spAutoFit/>
          </a:bodyPr>
          <a:lstStyle/>
          <a:p>
            <a:r>
              <a:rPr lang="en-US" sz="900" b="1" dirty="0"/>
              <a:t>Note</a:t>
            </a:r>
            <a:r>
              <a:rPr lang="en-US" sz="900" dirty="0"/>
              <a:t>: almost exact same code is used to analyze the Logistic Regression and Decision Tree.</a:t>
            </a:r>
          </a:p>
        </p:txBody>
      </p:sp>
      <p:sp>
        <p:nvSpPr>
          <p:cNvPr id="7" name="TextBox 6">
            <a:extLst>
              <a:ext uri="{FF2B5EF4-FFF2-40B4-BE49-F238E27FC236}">
                <a16:creationId xmlns:a16="http://schemas.microsoft.com/office/drawing/2014/main" id="{710F8789-B11A-1D48-BB74-79B760325798}"/>
              </a:ext>
            </a:extLst>
          </p:cNvPr>
          <p:cNvSpPr txBox="1"/>
          <p:nvPr/>
        </p:nvSpPr>
        <p:spPr>
          <a:xfrm>
            <a:off x="6349341" y="1002691"/>
            <a:ext cx="5403272" cy="4862870"/>
          </a:xfrm>
          <a:prstGeom prst="rect">
            <a:avLst/>
          </a:prstGeom>
          <a:noFill/>
        </p:spPr>
        <p:txBody>
          <a:bodyPr wrap="square" rtlCol="0">
            <a:spAutoFit/>
          </a:bodyPr>
          <a:lstStyle/>
          <a:p>
            <a:endParaRPr lang="en-US" sz="1000" dirty="0"/>
          </a:p>
          <a:p>
            <a:r>
              <a:rPr lang="en-US" sz="1000" dirty="0"/>
              <a:t>To analyze the accuracy of our models, we use a </a:t>
            </a:r>
            <a:r>
              <a:rPr lang="en-US" sz="1000" b="1" dirty="0"/>
              <a:t>ROC</a:t>
            </a:r>
            <a:r>
              <a:rPr lang="en-US" sz="1000" dirty="0"/>
              <a:t> </a:t>
            </a:r>
            <a:r>
              <a:rPr lang="en-US" sz="1000" b="1" dirty="0"/>
              <a:t>curve</a:t>
            </a:r>
            <a:r>
              <a:rPr lang="en-US" sz="1000" dirty="0"/>
              <a:t>. </a:t>
            </a:r>
          </a:p>
          <a:p>
            <a:r>
              <a:rPr lang="en-US" sz="1000" dirty="0"/>
              <a:t>For more details, visit: </a:t>
            </a:r>
            <a:r>
              <a:rPr lang="en-CA" sz="1000" dirty="0">
                <a:hlinkClick r:id="rId2"/>
              </a:rPr>
              <a:t>https://en.wikipedia.org/wiki/Receiver_operating_characteristic</a:t>
            </a:r>
            <a:endParaRPr lang="en-CA" sz="1000" dirty="0"/>
          </a:p>
          <a:p>
            <a:endParaRPr lang="en-US" sz="1000" dirty="0"/>
          </a:p>
          <a:p>
            <a:r>
              <a:rPr lang="en-US" sz="1000" dirty="0"/>
              <a:t>We generate the predictions of our target variable using our testing data.</a:t>
            </a:r>
          </a:p>
          <a:p>
            <a:r>
              <a:rPr lang="en-US" sz="1000" dirty="0"/>
              <a:t>The model’s classification score is computed by getting the average of the probability which are greater than our cutoff (here, 0.5) In both the predicted true value for a given row.</a:t>
            </a:r>
          </a:p>
          <a:p>
            <a:endParaRPr lang="en-US" sz="1000" dirty="0"/>
          </a:p>
          <a:p>
            <a:r>
              <a:rPr lang="en-US" sz="1000" dirty="0"/>
              <a:t>Create a dataframe with a </a:t>
            </a:r>
            <a:r>
              <a:rPr lang="en-US" sz="1000" b="1" dirty="0"/>
              <a:t>matched</a:t>
            </a:r>
            <a:r>
              <a:rPr lang="en-US" sz="1000" dirty="0"/>
              <a:t> and </a:t>
            </a:r>
            <a:r>
              <a:rPr lang="en-US" sz="1000" b="1" dirty="0"/>
              <a:t>pred</a:t>
            </a:r>
            <a:r>
              <a:rPr lang="en-US" sz="1000" dirty="0"/>
              <a:t> (as in ”prediction”) and set their values. This will be used to plot the ROC curve.</a:t>
            </a:r>
          </a:p>
          <a:p>
            <a:endParaRPr lang="en-US" sz="1000" dirty="0"/>
          </a:p>
          <a:p>
            <a:r>
              <a:rPr lang="en-US" sz="1000" dirty="0"/>
              <a:t>We plot the True Positive Rate (</a:t>
            </a:r>
            <a:r>
              <a:rPr lang="en-US" sz="1000" b="1" dirty="0"/>
              <a:t>TPR</a:t>
            </a:r>
            <a:r>
              <a:rPr lang="en-US" sz="1000" dirty="0"/>
              <a:t>) vs the False Positive Rate (</a:t>
            </a:r>
            <a:r>
              <a:rPr lang="en-US" sz="1000" b="1" dirty="0"/>
              <a:t>FPR</a:t>
            </a:r>
            <a:r>
              <a:rPr lang="en-US" sz="1000" dirty="0"/>
              <a:t>). </a:t>
            </a:r>
          </a:p>
          <a:p>
            <a:endParaRPr lang="en-US" sz="1000" dirty="0"/>
          </a:p>
          <a:p>
            <a:endParaRPr lang="en-US" sz="1000" dirty="0"/>
          </a:p>
          <a:p>
            <a:r>
              <a:rPr lang="en-US" sz="1000" dirty="0"/>
              <a:t>Using the sklearn </a:t>
            </a:r>
            <a:r>
              <a:rPr lang="en-US" sz="1000" b="1" dirty="0"/>
              <a:t>auc</a:t>
            </a:r>
            <a:r>
              <a:rPr lang="en-US" sz="1000" dirty="0"/>
              <a:t>() function, we compute the area under the ROC curve, which is a measure of the model’s reliability. Closer to 1 meaning very accurate (although could also signify overfit).</a:t>
            </a:r>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Using the matplotlib.pyplot library, we illustrate the curves.</a:t>
            </a:r>
          </a:p>
          <a:p>
            <a:endParaRPr lang="en-US" sz="1000" dirty="0"/>
          </a:p>
          <a:p>
            <a:endParaRPr lang="en-US" sz="1000" dirty="0"/>
          </a:p>
          <a:p>
            <a:endParaRPr lang="en-US" sz="1000" dirty="0"/>
          </a:p>
          <a:p>
            <a:endParaRPr lang="en-US" sz="1000" dirty="0"/>
          </a:p>
          <a:p>
            <a:r>
              <a:rPr lang="en-US" sz="1000" dirty="0"/>
              <a:t>We save the ROC curve as a .PNG file in the same working directory as the matcha.py file.</a:t>
            </a:r>
          </a:p>
          <a:p>
            <a:endParaRPr lang="en-US" sz="1000" dirty="0"/>
          </a:p>
          <a:p>
            <a:endParaRPr lang="en-US" sz="1000" dirty="0"/>
          </a:p>
          <a:p>
            <a:endParaRPr lang="en-US" sz="1000" dirty="0"/>
          </a:p>
        </p:txBody>
      </p:sp>
      <p:pic>
        <p:nvPicPr>
          <p:cNvPr id="8" name="Picture 7" descr="A screenshot of a social media post&#10;&#10;Description automatically generated">
            <a:extLst>
              <a:ext uri="{FF2B5EF4-FFF2-40B4-BE49-F238E27FC236}">
                <a16:creationId xmlns:a16="http://schemas.microsoft.com/office/drawing/2014/main" id="{892458E1-10D2-584D-AAC6-DF8E1B9E3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87" y="1002691"/>
            <a:ext cx="5040993" cy="5046239"/>
          </a:xfrm>
          <a:prstGeom prst="rect">
            <a:avLst/>
          </a:prstGeom>
        </p:spPr>
      </p:pic>
    </p:spTree>
    <p:extLst>
      <p:ext uri="{BB962C8B-B14F-4D97-AF65-F5344CB8AC3E}">
        <p14:creationId xmlns:p14="http://schemas.microsoft.com/office/powerpoint/2010/main" val="197220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BF6EE0-1C35-E94A-879F-A8F8AE224DC1}"/>
              </a:ext>
            </a:extLst>
          </p:cNvPr>
          <p:cNvSpPr txBox="1"/>
          <p:nvPr/>
        </p:nvSpPr>
        <p:spPr>
          <a:xfrm>
            <a:off x="4088080" y="2721114"/>
            <a:ext cx="4015839" cy="707886"/>
          </a:xfrm>
          <a:prstGeom prst="rect">
            <a:avLst/>
          </a:prstGeom>
          <a:noFill/>
        </p:spPr>
        <p:txBody>
          <a:bodyPr wrap="square" rtlCol="0">
            <a:spAutoFit/>
          </a:bodyPr>
          <a:lstStyle/>
          <a:p>
            <a:pPr algn="ctr"/>
            <a:r>
              <a:rPr lang="en-US" sz="4000" b="1" dirty="0">
                <a:solidFill>
                  <a:schemeClr val="accent1"/>
                </a:solidFill>
              </a:rPr>
              <a:t>End of Appendix</a:t>
            </a:r>
            <a:endParaRPr lang="en-US" b="1" dirty="0">
              <a:solidFill>
                <a:schemeClr val="accent1"/>
              </a:solidFill>
            </a:endParaRPr>
          </a:p>
        </p:txBody>
      </p:sp>
    </p:spTree>
    <p:extLst>
      <p:ext uri="{BB962C8B-B14F-4D97-AF65-F5344CB8AC3E}">
        <p14:creationId xmlns:p14="http://schemas.microsoft.com/office/powerpoint/2010/main" val="1468842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4AEB7-FB25-A54B-80F1-E2B58C075997}"/>
              </a:ext>
            </a:extLst>
          </p:cNvPr>
          <p:cNvSpPr>
            <a:spLocks noGrp="1"/>
          </p:cNvSpPr>
          <p:nvPr>
            <p:ph type="title"/>
          </p:nvPr>
        </p:nvSpPr>
        <p:spPr/>
        <p:txBody>
          <a:bodyPr/>
          <a:lstStyle/>
          <a:p>
            <a:r>
              <a:rPr lang="en-US" dirty="0"/>
              <a:t>Extracting the features</a:t>
            </a:r>
          </a:p>
        </p:txBody>
      </p:sp>
      <p:grpSp>
        <p:nvGrpSpPr>
          <p:cNvPr id="13" name="Group 12">
            <a:extLst>
              <a:ext uri="{FF2B5EF4-FFF2-40B4-BE49-F238E27FC236}">
                <a16:creationId xmlns:a16="http://schemas.microsoft.com/office/drawing/2014/main" id="{A83AD3F7-666D-CE43-924E-D99D3968F3E1}"/>
              </a:ext>
            </a:extLst>
          </p:cNvPr>
          <p:cNvGrpSpPr/>
          <p:nvPr/>
        </p:nvGrpSpPr>
        <p:grpSpPr>
          <a:xfrm>
            <a:off x="3555718" y="1819088"/>
            <a:ext cx="1219200" cy="846445"/>
            <a:chOff x="4299855" y="794658"/>
            <a:chExt cx="1219200" cy="846445"/>
          </a:xfrm>
        </p:grpSpPr>
        <p:grpSp>
          <p:nvGrpSpPr>
            <p:cNvPr id="11" name="Group 10">
              <a:extLst>
                <a:ext uri="{FF2B5EF4-FFF2-40B4-BE49-F238E27FC236}">
                  <a16:creationId xmlns:a16="http://schemas.microsoft.com/office/drawing/2014/main" id="{0201FAC5-DB68-7E46-9C6D-D0D491750E9C}"/>
                </a:ext>
              </a:extLst>
            </p:cNvPr>
            <p:cNvGrpSpPr/>
            <p:nvPr/>
          </p:nvGrpSpPr>
          <p:grpSpPr>
            <a:xfrm>
              <a:off x="4299855" y="794658"/>
              <a:ext cx="674916" cy="614931"/>
              <a:chOff x="4561113" y="1333501"/>
              <a:chExt cx="674916" cy="571499"/>
            </a:xfrm>
          </p:grpSpPr>
          <p:sp>
            <p:nvSpPr>
              <p:cNvPr id="4" name="Can 3">
                <a:extLst>
                  <a:ext uri="{FF2B5EF4-FFF2-40B4-BE49-F238E27FC236}">
                    <a16:creationId xmlns:a16="http://schemas.microsoft.com/office/drawing/2014/main" id="{9826BE46-9F62-DF4A-AB58-7D33EB78B5F2}"/>
                  </a:ext>
                </a:extLst>
              </p:cNvPr>
              <p:cNvSpPr/>
              <p:nvPr/>
            </p:nvSpPr>
            <p:spPr>
              <a:xfrm>
                <a:off x="4572000" y="1763486"/>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n 4">
                <a:extLst>
                  <a:ext uri="{FF2B5EF4-FFF2-40B4-BE49-F238E27FC236}">
                    <a16:creationId xmlns:a16="http://schemas.microsoft.com/office/drawing/2014/main" id="{EB1CDC44-EB4D-514D-BB44-AC6B78F068CD}"/>
                  </a:ext>
                </a:extLst>
              </p:cNvPr>
              <p:cNvSpPr/>
              <p:nvPr/>
            </p:nvSpPr>
            <p:spPr>
              <a:xfrm>
                <a:off x="4571999" y="1621969"/>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a:extLst>
                  <a:ext uri="{FF2B5EF4-FFF2-40B4-BE49-F238E27FC236}">
                    <a16:creationId xmlns:a16="http://schemas.microsoft.com/office/drawing/2014/main" id="{04CC01E3-0F9B-9A46-A0A4-F31A5EC8257E}"/>
                  </a:ext>
                </a:extLst>
              </p:cNvPr>
              <p:cNvSpPr/>
              <p:nvPr/>
            </p:nvSpPr>
            <p:spPr>
              <a:xfrm>
                <a:off x="4561113" y="1480456"/>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n 7">
                <a:extLst>
                  <a:ext uri="{FF2B5EF4-FFF2-40B4-BE49-F238E27FC236}">
                    <a16:creationId xmlns:a16="http://schemas.microsoft.com/office/drawing/2014/main" id="{330FB928-518C-AC4B-B5CB-A93C43F1DB86}"/>
                  </a:ext>
                </a:extLst>
              </p:cNvPr>
              <p:cNvSpPr/>
              <p:nvPr/>
            </p:nvSpPr>
            <p:spPr>
              <a:xfrm>
                <a:off x="4561113" y="1333501"/>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Pentagon 11">
              <a:extLst>
                <a:ext uri="{FF2B5EF4-FFF2-40B4-BE49-F238E27FC236}">
                  <a16:creationId xmlns:a16="http://schemas.microsoft.com/office/drawing/2014/main" id="{1D95F7E6-9DFF-864F-A23C-4F45538E38CC}"/>
                </a:ext>
              </a:extLst>
            </p:cNvPr>
            <p:cNvSpPr/>
            <p:nvPr/>
          </p:nvSpPr>
          <p:spPr>
            <a:xfrm>
              <a:off x="4310741" y="1425997"/>
              <a:ext cx="1208314" cy="21510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programmes</a:t>
              </a:r>
              <a:endParaRPr lang="en-US" dirty="0"/>
            </a:p>
          </p:txBody>
        </p:sp>
      </p:grpSp>
      <p:grpSp>
        <p:nvGrpSpPr>
          <p:cNvPr id="15" name="Group 14">
            <a:extLst>
              <a:ext uri="{FF2B5EF4-FFF2-40B4-BE49-F238E27FC236}">
                <a16:creationId xmlns:a16="http://schemas.microsoft.com/office/drawing/2014/main" id="{B5EBD960-0624-984B-8956-55F944804094}"/>
              </a:ext>
            </a:extLst>
          </p:cNvPr>
          <p:cNvGrpSpPr/>
          <p:nvPr/>
        </p:nvGrpSpPr>
        <p:grpSpPr>
          <a:xfrm>
            <a:off x="3565651" y="3794330"/>
            <a:ext cx="1219200" cy="846446"/>
            <a:chOff x="4299855" y="794657"/>
            <a:chExt cx="1219200" cy="846446"/>
          </a:xfrm>
        </p:grpSpPr>
        <p:grpSp>
          <p:nvGrpSpPr>
            <p:cNvPr id="16" name="Group 15">
              <a:extLst>
                <a:ext uri="{FF2B5EF4-FFF2-40B4-BE49-F238E27FC236}">
                  <a16:creationId xmlns:a16="http://schemas.microsoft.com/office/drawing/2014/main" id="{B3E6A6F6-C714-9945-9B69-F1E0BA25CF8E}"/>
                </a:ext>
              </a:extLst>
            </p:cNvPr>
            <p:cNvGrpSpPr/>
            <p:nvPr/>
          </p:nvGrpSpPr>
          <p:grpSpPr>
            <a:xfrm>
              <a:off x="4299855" y="794657"/>
              <a:ext cx="674916" cy="614929"/>
              <a:chOff x="4561113" y="1333502"/>
              <a:chExt cx="674916" cy="571498"/>
            </a:xfrm>
          </p:grpSpPr>
          <p:sp>
            <p:nvSpPr>
              <p:cNvPr id="18" name="Can 17">
                <a:extLst>
                  <a:ext uri="{FF2B5EF4-FFF2-40B4-BE49-F238E27FC236}">
                    <a16:creationId xmlns:a16="http://schemas.microsoft.com/office/drawing/2014/main" id="{A508D877-3997-BD48-8E4E-EE495B9B176B}"/>
                  </a:ext>
                </a:extLst>
              </p:cNvPr>
              <p:cNvSpPr/>
              <p:nvPr/>
            </p:nvSpPr>
            <p:spPr>
              <a:xfrm>
                <a:off x="4572000" y="1763486"/>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66FEB40D-37AC-314E-AD7E-9A0C867B4DAA}"/>
                  </a:ext>
                </a:extLst>
              </p:cNvPr>
              <p:cNvSpPr/>
              <p:nvPr/>
            </p:nvSpPr>
            <p:spPr>
              <a:xfrm>
                <a:off x="4571999" y="1621972"/>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8B988A4E-5C34-E141-94F1-FEF3B147D5D1}"/>
                  </a:ext>
                </a:extLst>
              </p:cNvPr>
              <p:cNvSpPr/>
              <p:nvPr/>
            </p:nvSpPr>
            <p:spPr>
              <a:xfrm>
                <a:off x="4561113" y="1480458"/>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8331783B-33D2-0C43-A826-87743ABD5E73}"/>
                  </a:ext>
                </a:extLst>
              </p:cNvPr>
              <p:cNvSpPr/>
              <p:nvPr/>
            </p:nvSpPr>
            <p:spPr>
              <a:xfrm>
                <a:off x="4561113" y="1333502"/>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Pentagon 16">
              <a:extLst>
                <a:ext uri="{FF2B5EF4-FFF2-40B4-BE49-F238E27FC236}">
                  <a16:creationId xmlns:a16="http://schemas.microsoft.com/office/drawing/2014/main" id="{92FA1EC3-AC6A-9C4A-A460-F75861FD2BDB}"/>
                </a:ext>
              </a:extLst>
            </p:cNvPr>
            <p:cNvSpPr/>
            <p:nvPr/>
          </p:nvSpPr>
          <p:spPr>
            <a:xfrm>
              <a:off x="4310741" y="1425997"/>
              <a:ext cx="1208314" cy="21510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offices</a:t>
              </a:r>
              <a:endParaRPr lang="en-US" dirty="0"/>
            </a:p>
          </p:txBody>
        </p:sp>
      </p:grpSp>
      <p:grpSp>
        <p:nvGrpSpPr>
          <p:cNvPr id="22" name="Group 21">
            <a:extLst>
              <a:ext uri="{FF2B5EF4-FFF2-40B4-BE49-F238E27FC236}">
                <a16:creationId xmlns:a16="http://schemas.microsoft.com/office/drawing/2014/main" id="{F85AA06D-51AE-6D40-A0C6-0DF5267538F2}"/>
              </a:ext>
            </a:extLst>
          </p:cNvPr>
          <p:cNvGrpSpPr/>
          <p:nvPr/>
        </p:nvGrpSpPr>
        <p:grpSpPr>
          <a:xfrm>
            <a:off x="3555650" y="817059"/>
            <a:ext cx="1219200" cy="846446"/>
            <a:chOff x="4299855" y="794657"/>
            <a:chExt cx="1219200" cy="846446"/>
          </a:xfrm>
        </p:grpSpPr>
        <p:grpSp>
          <p:nvGrpSpPr>
            <p:cNvPr id="23" name="Group 22">
              <a:extLst>
                <a:ext uri="{FF2B5EF4-FFF2-40B4-BE49-F238E27FC236}">
                  <a16:creationId xmlns:a16="http://schemas.microsoft.com/office/drawing/2014/main" id="{CA21E1FE-64DD-704E-8B0A-CF6888536A90}"/>
                </a:ext>
              </a:extLst>
            </p:cNvPr>
            <p:cNvGrpSpPr/>
            <p:nvPr/>
          </p:nvGrpSpPr>
          <p:grpSpPr>
            <a:xfrm>
              <a:off x="4299855" y="794657"/>
              <a:ext cx="674916" cy="614929"/>
              <a:chOff x="4561113" y="1333502"/>
              <a:chExt cx="674916" cy="571498"/>
            </a:xfrm>
          </p:grpSpPr>
          <p:sp>
            <p:nvSpPr>
              <p:cNvPr id="25" name="Can 24">
                <a:extLst>
                  <a:ext uri="{FF2B5EF4-FFF2-40B4-BE49-F238E27FC236}">
                    <a16:creationId xmlns:a16="http://schemas.microsoft.com/office/drawing/2014/main" id="{3EDE2463-BA2A-A245-AC80-60B8553C9CB2}"/>
                  </a:ext>
                </a:extLst>
              </p:cNvPr>
              <p:cNvSpPr/>
              <p:nvPr/>
            </p:nvSpPr>
            <p:spPr>
              <a:xfrm>
                <a:off x="4572000" y="1763486"/>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an 25">
                <a:extLst>
                  <a:ext uri="{FF2B5EF4-FFF2-40B4-BE49-F238E27FC236}">
                    <a16:creationId xmlns:a16="http://schemas.microsoft.com/office/drawing/2014/main" id="{A887BD89-91A5-5C4F-84EF-4C2BF769FB31}"/>
                  </a:ext>
                </a:extLst>
              </p:cNvPr>
              <p:cNvSpPr/>
              <p:nvPr/>
            </p:nvSpPr>
            <p:spPr>
              <a:xfrm>
                <a:off x="4571999" y="1621972"/>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an 26">
                <a:extLst>
                  <a:ext uri="{FF2B5EF4-FFF2-40B4-BE49-F238E27FC236}">
                    <a16:creationId xmlns:a16="http://schemas.microsoft.com/office/drawing/2014/main" id="{0E704623-6A89-A544-BB94-E37A77558DE2}"/>
                  </a:ext>
                </a:extLst>
              </p:cNvPr>
              <p:cNvSpPr/>
              <p:nvPr/>
            </p:nvSpPr>
            <p:spPr>
              <a:xfrm>
                <a:off x="4561113" y="1480458"/>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n 27">
                <a:extLst>
                  <a:ext uri="{FF2B5EF4-FFF2-40B4-BE49-F238E27FC236}">
                    <a16:creationId xmlns:a16="http://schemas.microsoft.com/office/drawing/2014/main" id="{98171E18-4BA7-D642-B511-A3BF0C3110A3}"/>
                  </a:ext>
                </a:extLst>
              </p:cNvPr>
              <p:cNvSpPr/>
              <p:nvPr/>
            </p:nvSpPr>
            <p:spPr>
              <a:xfrm>
                <a:off x="4561113" y="1333502"/>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Pentagon 23">
              <a:extLst>
                <a:ext uri="{FF2B5EF4-FFF2-40B4-BE49-F238E27FC236}">
                  <a16:creationId xmlns:a16="http://schemas.microsoft.com/office/drawing/2014/main" id="{B4FDF5CB-20C3-E34E-A98D-B727780A8103}"/>
                </a:ext>
              </a:extLst>
            </p:cNvPr>
            <p:cNvSpPr/>
            <p:nvPr/>
          </p:nvSpPr>
          <p:spPr>
            <a:xfrm>
              <a:off x="4310741" y="1425997"/>
              <a:ext cx="1208314" cy="21510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opportunities</a:t>
              </a:r>
              <a:endParaRPr lang="en-US" dirty="0"/>
            </a:p>
          </p:txBody>
        </p:sp>
      </p:grpSp>
      <p:grpSp>
        <p:nvGrpSpPr>
          <p:cNvPr id="29" name="Group 28">
            <a:extLst>
              <a:ext uri="{FF2B5EF4-FFF2-40B4-BE49-F238E27FC236}">
                <a16:creationId xmlns:a16="http://schemas.microsoft.com/office/drawing/2014/main" id="{7B954009-2BC2-8646-94D1-D3F0D4322772}"/>
              </a:ext>
            </a:extLst>
          </p:cNvPr>
          <p:cNvGrpSpPr/>
          <p:nvPr/>
        </p:nvGrpSpPr>
        <p:grpSpPr>
          <a:xfrm>
            <a:off x="3555718" y="2880065"/>
            <a:ext cx="1660074" cy="698618"/>
            <a:chOff x="4299855" y="794657"/>
            <a:chExt cx="1219200" cy="846446"/>
          </a:xfrm>
        </p:grpSpPr>
        <p:grpSp>
          <p:nvGrpSpPr>
            <p:cNvPr id="30" name="Group 29">
              <a:extLst>
                <a:ext uri="{FF2B5EF4-FFF2-40B4-BE49-F238E27FC236}">
                  <a16:creationId xmlns:a16="http://schemas.microsoft.com/office/drawing/2014/main" id="{18023095-D9A2-A846-AB91-D7138E894441}"/>
                </a:ext>
              </a:extLst>
            </p:cNvPr>
            <p:cNvGrpSpPr/>
            <p:nvPr/>
          </p:nvGrpSpPr>
          <p:grpSpPr>
            <a:xfrm>
              <a:off x="4299855" y="794657"/>
              <a:ext cx="674916" cy="614929"/>
              <a:chOff x="4561113" y="1333502"/>
              <a:chExt cx="674916" cy="571498"/>
            </a:xfrm>
          </p:grpSpPr>
          <p:sp>
            <p:nvSpPr>
              <p:cNvPr id="32" name="Can 31">
                <a:extLst>
                  <a:ext uri="{FF2B5EF4-FFF2-40B4-BE49-F238E27FC236}">
                    <a16:creationId xmlns:a16="http://schemas.microsoft.com/office/drawing/2014/main" id="{107DF833-FBE4-AD43-89A7-9F1FD4642B5E}"/>
                  </a:ext>
                </a:extLst>
              </p:cNvPr>
              <p:cNvSpPr/>
              <p:nvPr/>
            </p:nvSpPr>
            <p:spPr>
              <a:xfrm>
                <a:off x="4572000" y="1763486"/>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an 32">
                <a:extLst>
                  <a:ext uri="{FF2B5EF4-FFF2-40B4-BE49-F238E27FC236}">
                    <a16:creationId xmlns:a16="http://schemas.microsoft.com/office/drawing/2014/main" id="{E03B0929-AF6E-F14A-AF11-23EC8527C4B9}"/>
                  </a:ext>
                </a:extLst>
              </p:cNvPr>
              <p:cNvSpPr/>
              <p:nvPr/>
            </p:nvSpPr>
            <p:spPr>
              <a:xfrm>
                <a:off x="4571999" y="1621972"/>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an 33">
                <a:extLst>
                  <a:ext uri="{FF2B5EF4-FFF2-40B4-BE49-F238E27FC236}">
                    <a16:creationId xmlns:a16="http://schemas.microsoft.com/office/drawing/2014/main" id="{9BD75C18-3D4C-9943-8046-687861701726}"/>
                  </a:ext>
                </a:extLst>
              </p:cNvPr>
              <p:cNvSpPr/>
              <p:nvPr/>
            </p:nvSpPr>
            <p:spPr>
              <a:xfrm>
                <a:off x="4561113" y="1480458"/>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n 34">
                <a:extLst>
                  <a:ext uri="{FF2B5EF4-FFF2-40B4-BE49-F238E27FC236}">
                    <a16:creationId xmlns:a16="http://schemas.microsoft.com/office/drawing/2014/main" id="{7D16F443-CDE2-1B43-80B3-AB0489F85D2D}"/>
                  </a:ext>
                </a:extLst>
              </p:cNvPr>
              <p:cNvSpPr/>
              <p:nvPr/>
            </p:nvSpPr>
            <p:spPr>
              <a:xfrm>
                <a:off x="4561113" y="1333502"/>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Pentagon 30">
              <a:extLst>
                <a:ext uri="{FF2B5EF4-FFF2-40B4-BE49-F238E27FC236}">
                  <a16:creationId xmlns:a16="http://schemas.microsoft.com/office/drawing/2014/main" id="{DAD17885-433F-EC4E-9FD5-E7E231B2A948}"/>
                </a:ext>
              </a:extLst>
            </p:cNvPr>
            <p:cNvSpPr/>
            <p:nvPr/>
          </p:nvSpPr>
          <p:spPr>
            <a:xfrm>
              <a:off x="4310741" y="1425997"/>
              <a:ext cx="1208314" cy="21510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opportunity_applications</a:t>
              </a:r>
              <a:endParaRPr lang="en-US" sz="1400" dirty="0"/>
            </a:p>
          </p:txBody>
        </p:sp>
      </p:grpSp>
      <p:grpSp>
        <p:nvGrpSpPr>
          <p:cNvPr id="36" name="Group 35">
            <a:extLst>
              <a:ext uri="{FF2B5EF4-FFF2-40B4-BE49-F238E27FC236}">
                <a16:creationId xmlns:a16="http://schemas.microsoft.com/office/drawing/2014/main" id="{4A234BC0-5477-EA40-A96A-06109A5E195B}"/>
              </a:ext>
            </a:extLst>
          </p:cNvPr>
          <p:cNvGrpSpPr/>
          <p:nvPr/>
        </p:nvGrpSpPr>
        <p:grpSpPr>
          <a:xfrm>
            <a:off x="3574386" y="4931222"/>
            <a:ext cx="1219200" cy="846446"/>
            <a:chOff x="4299855" y="794657"/>
            <a:chExt cx="1219200" cy="846446"/>
          </a:xfrm>
        </p:grpSpPr>
        <p:grpSp>
          <p:nvGrpSpPr>
            <p:cNvPr id="37" name="Group 36">
              <a:extLst>
                <a:ext uri="{FF2B5EF4-FFF2-40B4-BE49-F238E27FC236}">
                  <a16:creationId xmlns:a16="http://schemas.microsoft.com/office/drawing/2014/main" id="{2613A56F-D5C7-EC40-9FC5-4ADDD7AC5F16}"/>
                </a:ext>
              </a:extLst>
            </p:cNvPr>
            <p:cNvGrpSpPr/>
            <p:nvPr/>
          </p:nvGrpSpPr>
          <p:grpSpPr>
            <a:xfrm>
              <a:off x="4299855" y="794657"/>
              <a:ext cx="674916" cy="614929"/>
              <a:chOff x="4561113" y="1333502"/>
              <a:chExt cx="674916" cy="571498"/>
            </a:xfrm>
          </p:grpSpPr>
          <p:sp>
            <p:nvSpPr>
              <p:cNvPr id="39" name="Can 38">
                <a:extLst>
                  <a:ext uri="{FF2B5EF4-FFF2-40B4-BE49-F238E27FC236}">
                    <a16:creationId xmlns:a16="http://schemas.microsoft.com/office/drawing/2014/main" id="{9D1F2930-1A69-6046-9C2F-5C58F6301036}"/>
                  </a:ext>
                </a:extLst>
              </p:cNvPr>
              <p:cNvSpPr/>
              <p:nvPr/>
            </p:nvSpPr>
            <p:spPr>
              <a:xfrm>
                <a:off x="4572000" y="1763486"/>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an 39">
                <a:extLst>
                  <a:ext uri="{FF2B5EF4-FFF2-40B4-BE49-F238E27FC236}">
                    <a16:creationId xmlns:a16="http://schemas.microsoft.com/office/drawing/2014/main" id="{41AD6AF4-0ABD-694D-98FB-CC51F746E16B}"/>
                  </a:ext>
                </a:extLst>
              </p:cNvPr>
              <p:cNvSpPr/>
              <p:nvPr/>
            </p:nvSpPr>
            <p:spPr>
              <a:xfrm>
                <a:off x="4571999" y="1621972"/>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an 40">
                <a:extLst>
                  <a:ext uri="{FF2B5EF4-FFF2-40B4-BE49-F238E27FC236}">
                    <a16:creationId xmlns:a16="http://schemas.microsoft.com/office/drawing/2014/main" id="{C2430106-5931-9649-A4C3-C33A4409C651}"/>
                  </a:ext>
                </a:extLst>
              </p:cNvPr>
              <p:cNvSpPr/>
              <p:nvPr/>
            </p:nvSpPr>
            <p:spPr>
              <a:xfrm>
                <a:off x="4561113" y="1480458"/>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n 41">
                <a:extLst>
                  <a:ext uri="{FF2B5EF4-FFF2-40B4-BE49-F238E27FC236}">
                    <a16:creationId xmlns:a16="http://schemas.microsoft.com/office/drawing/2014/main" id="{B04E1583-EA86-DA40-B91B-46ACD4DDE385}"/>
                  </a:ext>
                </a:extLst>
              </p:cNvPr>
              <p:cNvSpPr/>
              <p:nvPr/>
            </p:nvSpPr>
            <p:spPr>
              <a:xfrm>
                <a:off x="4561113" y="1333502"/>
                <a:ext cx="664029" cy="1415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Pentagon 37">
              <a:extLst>
                <a:ext uri="{FF2B5EF4-FFF2-40B4-BE49-F238E27FC236}">
                  <a16:creationId xmlns:a16="http://schemas.microsoft.com/office/drawing/2014/main" id="{1436EF7B-F116-3341-926F-B51A12C65764}"/>
                </a:ext>
              </a:extLst>
            </p:cNvPr>
            <p:cNvSpPr/>
            <p:nvPr/>
          </p:nvSpPr>
          <p:spPr>
            <a:xfrm>
              <a:off x="4310741" y="1425997"/>
              <a:ext cx="1208314" cy="21510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people</a:t>
              </a:r>
              <a:endParaRPr lang="en-US" dirty="0"/>
            </a:p>
          </p:txBody>
        </p:sp>
      </p:grpSp>
      <p:pic>
        <p:nvPicPr>
          <p:cNvPr id="46" name="Picture 45">
            <a:extLst>
              <a:ext uri="{FF2B5EF4-FFF2-40B4-BE49-F238E27FC236}">
                <a16:creationId xmlns:a16="http://schemas.microsoft.com/office/drawing/2014/main" id="{F6FA6562-F726-6640-9A2F-52C939855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762" y="973138"/>
            <a:ext cx="6231238" cy="271788"/>
          </a:xfrm>
          <a:prstGeom prst="rect">
            <a:avLst/>
          </a:prstGeom>
        </p:spPr>
      </p:pic>
      <p:pic>
        <p:nvPicPr>
          <p:cNvPr id="48" name="Picture 47" descr="A close up of a logo&#10;&#10;Description automatically generated">
            <a:extLst>
              <a:ext uri="{FF2B5EF4-FFF2-40B4-BE49-F238E27FC236}">
                <a16:creationId xmlns:a16="http://schemas.microsoft.com/office/drawing/2014/main" id="{03B73CE5-5E4B-3C4B-87F6-52E092F0BF47}"/>
              </a:ext>
            </a:extLst>
          </p:cNvPr>
          <p:cNvPicPr>
            <a:picLocks/>
          </p:cNvPicPr>
          <p:nvPr/>
        </p:nvPicPr>
        <p:blipFill rotWithShape="1">
          <a:blip r:embed="rId3">
            <a:extLst>
              <a:ext uri="{28A0092B-C50C-407E-A947-70E740481C1C}">
                <a14:useLocalDpi xmlns:a14="http://schemas.microsoft.com/office/drawing/2010/main" val="0"/>
              </a:ext>
            </a:extLst>
          </a:blip>
          <a:srcRect t="-654" r="3193"/>
          <a:stretch/>
        </p:blipFill>
        <p:spPr>
          <a:xfrm>
            <a:off x="5448880" y="1446826"/>
            <a:ext cx="6235120" cy="265306"/>
          </a:xfrm>
          <a:prstGeom prst="rect">
            <a:avLst/>
          </a:prstGeom>
        </p:spPr>
      </p:pic>
      <p:pic>
        <p:nvPicPr>
          <p:cNvPr id="50" name="Picture 49">
            <a:extLst>
              <a:ext uri="{FF2B5EF4-FFF2-40B4-BE49-F238E27FC236}">
                <a16:creationId xmlns:a16="http://schemas.microsoft.com/office/drawing/2014/main" id="{8703185D-6EED-D941-A1F1-8F9A1CE5609D}"/>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448880" y="1958082"/>
            <a:ext cx="6235120" cy="288863"/>
          </a:xfrm>
          <a:prstGeom prst="rect">
            <a:avLst/>
          </a:prstGeom>
        </p:spPr>
      </p:pic>
      <p:pic>
        <p:nvPicPr>
          <p:cNvPr id="52" name="Picture 51" descr="A close up of a logo&#10;&#10;Description automatically generated">
            <a:extLst>
              <a:ext uri="{FF2B5EF4-FFF2-40B4-BE49-F238E27FC236}">
                <a16:creationId xmlns:a16="http://schemas.microsoft.com/office/drawing/2014/main" id="{25FFC500-CC32-684B-AAA6-304BC6F1ABB7}"/>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448880" y="2492896"/>
            <a:ext cx="6235120" cy="215107"/>
          </a:xfrm>
          <a:prstGeom prst="rect">
            <a:avLst/>
          </a:prstGeom>
        </p:spPr>
      </p:pic>
      <p:grpSp>
        <p:nvGrpSpPr>
          <p:cNvPr id="3" name="Group 2">
            <a:extLst>
              <a:ext uri="{FF2B5EF4-FFF2-40B4-BE49-F238E27FC236}">
                <a16:creationId xmlns:a16="http://schemas.microsoft.com/office/drawing/2014/main" id="{BB0459DA-E26B-4241-90DB-5A1FFC887E6A}"/>
              </a:ext>
            </a:extLst>
          </p:cNvPr>
          <p:cNvGrpSpPr/>
          <p:nvPr/>
        </p:nvGrpSpPr>
        <p:grpSpPr>
          <a:xfrm>
            <a:off x="5467547" y="3115324"/>
            <a:ext cx="5922630" cy="2640757"/>
            <a:chOff x="5478433" y="3534164"/>
            <a:chExt cx="5140419" cy="2276806"/>
          </a:xfrm>
        </p:grpSpPr>
        <p:pic>
          <p:nvPicPr>
            <p:cNvPr id="55" name="Picture 54" descr="A screenshot of a tree&#10;&#10;Description automatically generated">
              <a:extLst>
                <a:ext uri="{FF2B5EF4-FFF2-40B4-BE49-F238E27FC236}">
                  <a16:creationId xmlns:a16="http://schemas.microsoft.com/office/drawing/2014/main" id="{E65F21A6-F260-A349-B88F-6B7841FE1A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8433" y="3534164"/>
              <a:ext cx="5140419" cy="2276806"/>
            </a:xfrm>
            <a:prstGeom prst="rect">
              <a:avLst/>
            </a:prstGeom>
          </p:spPr>
        </p:pic>
        <mc:AlternateContent xmlns:mc="http://schemas.openxmlformats.org/markup-compatibility/2006" xmlns:p14="http://schemas.microsoft.com/office/powerpoint/2010/main">
          <mc:Choice Requires="p14">
            <p:contentPart p14:bwMode="auto" r:id="rId7">
              <p14:nvContentPartPr>
                <p14:cNvPr id="58" name="Ink 57">
                  <a:extLst>
                    <a:ext uri="{FF2B5EF4-FFF2-40B4-BE49-F238E27FC236}">
                      <a16:creationId xmlns:a16="http://schemas.microsoft.com/office/drawing/2014/main" id="{DCBFDB25-BACD-4A4D-AFA4-2F4236B89744}"/>
                    </a:ext>
                  </a:extLst>
                </p14:cNvPr>
                <p14:cNvContentPartPr/>
                <p14:nvPr/>
              </p14:nvContentPartPr>
              <p14:xfrm>
                <a:off x="5575440" y="4337160"/>
                <a:ext cx="1067040" cy="360"/>
              </p14:xfrm>
            </p:contentPart>
          </mc:Choice>
          <mc:Fallback xmlns="">
            <p:pic>
              <p:nvPicPr>
                <p:cNvPr id="58" name="Ink 57">
                  <a:extLst>
                    <a:ext uri="{FF2B5EF4-FFF2-40B4-BE49-F238E27FC236}">
                      <a16:creationId xmlns:a16="http://schemas.microsoft.com/office/drawing/2014/main" id="{DCBFDB25-BACD-4A4D-AFA4-2F4236B89744}"/>
                    </a:ext>
                  </a:extLst>
                </p:cNvPr>
                <p:cNvPicPr/>
                <p:nvPr/>
              </p:nvPicPr>
              <p:blipFill>
                <a:blip r:embed="rId8"/>
                <a:stretch>
                  <a:fillRect/>
                </a:stretch>
              </p:blipFill>
              <p:spPr>
                <a:xfrm>
                  <a:off x="5544194" y="4265160"/>
                  <a:ext cx="1129219"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1" name="Ink 60">
                  <a:extLst>
                    <a:ext uri="{FF2B5EF4-FFF2-40B4-BE49-F238E27FC236}">
                      <a16:creationId xmlns:a16="http://schemas.microsoft.com/office/drawing/2014/main" id="{0DD6BFEC-5667-FD4A-B0FD-E052D0A04A80}"/>
                    </a:ext>
                  </a:extLst>
                </p14:cNvPr>
                <p14:cNvContentPartPr/>
                <p14:nvPr/>
              </p14:nvContentPartPr>
              <p14:xfrm>
                <a:off x="5588040" y="4594200"/>
                <a:ext cx="1163880" cy="47880"/>
              </p14:xfrm>
            </p:contentPart>
          </mc:Choice>
          <mc:Fallback xmlns="">
            <p:pic>
              <p:nvPicPr>
                <p:cNvPr id="61" name="Ink 60">
                  <a:extLst>
                    <a:ext uri="{FF2B5EF4-FFF2-40B4-BE49-F238E27FC236}">
                      <a16:creationId xmlns:a16="http://schemas.microsoft.com/office/drawing/2014/main" id="{0DD6BFEC-5667-FD4A-B0FD-E052D0A04A80}"/>
                    </a:ext>
                  </a:extLst>
                </p:cNvPr>
                <p:cNvPicPr/>
                <p:nvPr/>
              </p:nvPicPr>
              <p:blipFill>
                <a:blip r:embed="rId10"/>
                <a:stretch>
                  <a:fillRect/>
                </a:stretch>
              </p:blipFill>
              <p:spPr>
                <a:xfrm>
                  <a:off x="5556787" y="4532018"/>
                  <a:ext cx="1226074" cy="171933"/>
                </a:xfrm>
                <a:prstGeom prst="rect">
                  <a:avLst/>
                </a:prstGeom>
              </p:spPr>
            </p:pic>
          </mc:Fallback>
        </mc:AlternateContent>
      </p:grpSp>
    </p:spTree>
    <p:extLst>
      <p:ext uri="{BB962C8B-B14F-4D97-AF65-F5344CB8AC3E}">
        <p14:creationId xmlns:p14="http://schemas.microsoft.com/office/powerpoint/2010/main" val="1853822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6B498-A5CE-9549-AFEF-19D11AF3DD42}"/>
              </a:ext>
            </a:extLst>
          </p:cNvPr>
          <p:cNvSpPr>
            <a:spLocks noGrp="1"/>
          </p:cNvSpPr>
          <p:nvPr>
            <p:ph type="title"/>
          </p:nvPr>
        </p:nvSpPr>
        <p:spPr/>
        <p:txBody>
          <a:bodyPr/>
          <a:lstStyle/>
          <a:p>
            <a:r>
              <a:rPr lang="en-US" dirty="0"/>
              <a:t>Cleaning</a:t>
            </a:r>
          </a:p>
        </p:txBody>
      </p:sp>
      <p:sp>
        <p:nvSpPr>
          <p:cNvPr id="15" name="TextBox 14">
            <a:extLst>
              <a:ext uri="{FF2B5EF4-FFF2-40B4-BE49-F238E27FC236}">
                <a16:creationId xmlns:a16="http://schemas.microsoft.com/office/drawing/2014/main" id="{B9AF8D68-B7AC-3E44-AA5F-09954C1513EF}"/>
              </a:ext>
            </a:extLst>
          </p:cNvPr>
          <p:cNvSpPr txBox="1"/>
          <p:nvPr/>
        </p:nvSpPr>
        <p:spPr>
          <a:xfrm>
            <a:off x="8404620" y="1493836"/>
            <a:ext cx="2803583" cy="430887"/>
          </a:xfrm>
          <a:prstGeom prst="rect">
            <a:avLst/>
          </a:prstGeom>
          <a:noFill/>
        </p:spPr>
        <p:txBody>
          <a:bodyPr wrap="square" rtlCol="0">
            <a:spAutoFit/>
          </a:bodyPr>
          <a:lstStyle/>
          <a:p>
            <a:pPr marL="285750" indent="-285750">
              <a:buFont typeface="Wingdings" pitchFamily="2" charset="2"/>
              <a:buChar char="ü"/>
            </a:pPr>
            <a:r>
              <a:rPr lang="en-US" sz="1100" dirty="0">
                <a:solidFill>
                  <a:schemeClr val="accent1"/>
                </a:solidFill>
              </a:rPr>
              <a:t>Openings threshold.</a:t>
            </a:r>
          </a:p>
          <a:p>
            <a:pPr marL="285750" indent="-285750">
              <a:buFont typeface="Wingdings" pitchFamily="2" charset="2"/>
              <a:buChar char="ü"/>
            </a:pPr>
            <a:r>
              <a:rPr lang="en-US" sz="1100" dirty="0">
                <a:solidFill>
                  <a:schemeClr val="accent1"/>
                </a:solidFill>
              </a:rPr>
              <a:t>Opportunities with status “open”.</a:t>
            </a:r>
          </a:p>
        </p:txBody>
      </p:sp>
      <p:sp>
        <p:nvSpPr>
          <p:cNvPr id="24" name="TextBox 23">
            <a:extLst>
              <a:ext uri="{FF2B5EF4-FFF2-40B4-BE49-F238E27FC236}">
                <a16:creationId xmlns:a16="http://schemas.microsoft.com/office/drawing/2014/main" id="{952E8D49-E714-174D-8BE4-AB70CCB8D4CA}"/>
              </a:ext>
            </a:extLst>
          </p:cNvPr>
          <p:cNvSpPr txBox="1"/>
          <p:nvPr/>
        </p:nvSpPr>
        <p:spPr>
          <a:xfrm>
            <a:off x="8333500" y="2503100"/>
            <a:ext cx="3208260" cy="615553"/>
          </a:xfrm>
          <a:prstGeom prst="rect">
            <a:avLst/>
          </a:prstGeom>
          <a:noFill/>
        </p:spPr>
        <p:txBody>
          <a:bodyPr wrap="square" rtlCol="0">
            <a:spAutoFit/>
          </a:bodyPr>
          <a:lstStyle/>
          <a:p>
            <a:pPr marL="285750" indent="-285750">
              <a:buFont typeface="Wingdings" pitchFamily="2" charset="2"/>
              <a:buChar char="ü"/>
            </a:pPr>
            <a:r>
              <a:rPr lang="en-US" sz="1100" dirty="0">
                <a:solidFill>
                  <a:schemeClr val="accent1"/>
                </a:solidFill>
              </a:rPr>
              <a:t>Dropping duplicate opportunity_id rows.</a:t>
            </a:r>
          </a:p>
          <a:p>
            <a:pPr marL="285750" indent="-285750">
              <a:buFont typeface="Wingdings" pitchFamily="2" charset="2"/>
              <a:buChar char="ü"/>
            </a:pPr>
            <a:r>
              <a:rPr lang="en-US" sz="1100" dirty="0">
                <a:solidFill>
                  <a:schemeClr val="accent1"/>
                </a:solidFill>
              </a:rPr>
              <a:t>Replacing  infinite values with NaN.</a:t>
            </a:r>
          </a:p>
          <a:p>
            <a:pPr marL="285750" indent="-285750">
              <a:buFont typeface="Wingdings" pitchFamily="2" charset="2"/>
              <a:buChar char="ü"/>
            </a:pPr>
            <a:endParaRPr lang="en-US" sz="1200" dirty="0">
              <a:solidFill>
                <a:schemeClr val="accent1"/>
              </a:solidFill>
            </a:endParaRPr>
          </a:p>
        </p:txBody>
      </p:sp>
      <p:sp>
        <p:nvSpPr>
          <p:cNvPr id="25" name="Right Arrow 24">
            <a:extLst>
              <a:ext uri="{FF2B5EF4-FFF2-40B4-BE49-F238E27FC236}">
                <a16:creationId xmlns:a16="http://schemas.microsoft.com/office/drawing/2014/main" id="{6F825D6F-F985-E24E-82ED-4021E2FCDB77}"/>
              </a:ext>
            </a:extLst>
          </p:cNvPr>
          <p:cNvSpPr/>
          <p:nvPr/>
        </p:nvSpPr>
        <p:spPr>
          <a:xfrm>
            <a:off x="7182542" y="1663561"/>
            <a:ext cx="1003537" cy="45719"/>
          </a:xfrm>
          <a:prstGeom prst="rightArrow">
            <a:avLst/>
          </a:prstGeom>
          <a:solidFill>
            <a:schemeClr val="accent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E376A39-80ED-A842-87AC-5B149D4CDFDD}"/>
              </a:ext>
            </a:extLst>
          </p:cNvPr>
          <p:cNvSpPr txBox="1"/>
          <p:nvPr/>
        </p:nvSpPr>
        <p:spPr>
          <a:xfrm>
            <a:off x="8404620" y="3739348"/>
            <a:ext cx="2803584" cy="646331"/>
          </a:xfrm>
          <a:prstGeom prst="rect">
            <a:avLst/>
          </a:prstGeom>
          <a:noFill/>
        </p:spPr>
        <p:txBody>
          <a:bodyPr wrap="square" rtlCol="0">
            <a:spAutoFit/>
          </a:bodyPr>
          <a:lstStyle/>
          <a:p>
            <a:pPr marL="285750" indent="-285750">
              <a:buFont typeface="Wingdings" pitchFamily="2" charset="2"/>
              <a:buChar char="ü"/>
            </a:pPr>
            <a:r>
              <a:rPr lang="en-US" sz="1100" dirty="0">
                <a:solidFill>
                  <a:schemeClr val="accent1"/>
                </a:solidFill>
              </a:rPr>
              <a:t>D</a:t>
            </a:r>
            <a:r>
              <a:rPr lang="en-US" sz="1200" dirty="0">
                <a:solidFill>
                  <a:schemeClr val="accent1"/>
                </a:solidFill>
              </a:rPr>
              <a:t>ate formatting for columns: created_at, applications_close_date, earliest_start_date, latest_end_date.</a:t>
            </a:r>
          </a:p>
        </p:txBody>
      </p:sp>
      <p:sp>
        <p:nvSpPr>
          <p:cNvPr id="30" name="Right Arrow 29">
            <a:extLst>
              <a:ext uri="{FF2B5EF4-FFF2-40B4-BE49-F238E27FC236}">
                <a16:creationId xmlns:a16="http://schemas.microsoft.com/office/drawing/2014/main" id="{4363B1F2-EBE6-944D-B5CF-0E1808514B93}"/>
              </a:ext>
            </a:extLst>
          </p:cNvPr>
          <p:cNvSpPr/>
          <p:nvPr/>
        </p:nvSpPr>
        <p:spPr>
          <a:xfrm>
            <a:off x="6755926" y="2705784"/>
            <a:ext cx="1420480" cy="48258"/>
          </a:xfrm>
          <a:prstGeom prst="rightArrow">
            <a:avLst/>
          </a:prstGeom>
          <a:solidFill>
            <a:schemeClr val="accent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CDB84520-D5D3-B54A-9799-A3A815B7874F}"/>
              </a:ext>
            </a:extLst>
          </p:cNvPr>
          <p:cNvSpPr/>
          <p:nvPr/>
        </p:nvSpPr>
        <p:spPr>
          <a:xfrm>
            <a:off x="6263830" y="4055702"/>
            <a:ext cx="1922249" cy="48257"/>
          </a:xfrm>
          <a:prstGeom prst="rightArrow">
            <a:avLst/>
          </a:prstGeom>
          <a:solidFill>
            <a:schemeClr val="accent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B0F5B042-AE41-1840-9161-D0B8FF811FFF}"/>
              </a:ext>
            </a:extLst>
          </p:cNvPr>
          <p:cNvCxnSpPr>
            <a:cxnSpLocks/>
          </p:cNvCxnSpPr>
          <p:nvPr/>
        </p:nvCxnSpPr>
        <p:spPr>
          <a:xfrm>
            <a:off x="6263830" y="4771558"/>
            <a:ext cx="5197797"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1E479C3-A11E-834A-A045-B14ACCC5FBC6}"/>
              </a:ext>
            </a:extLst>
          </p:cNvPr>
          <p:cNvSpPr txBox="1"/>
          <p:nvPr/>
        </p:nvSpPr>
        <p:spPr>
          <a:xfrm>
            <a:off x="6257020" y="4945716"/>
            <a:ext cx="4622321" cy="523220"/>
          </a:xfrm>
          <a:prstGeom prst="rect">
            <a:avLst/>
          </a:prstGeom>
          <a:noFill/>
        </p:spPr>
        <p:txBody>
          <a:bodyPr wrap="square" rtlCol="0">
            <a:spAutoFit/>
          </a:bodyPr>
          <a:lstStyle/>
          <a:p>
            <a:r>
              <a:rPr lang="en-US" sz="1400" dirty="0"/>
              <a:t>On average, around 12-18% of the originally extracted data is formatted and/or dropped.</a:t>
            </a:r>
          </a:p>
        </p:txBody>
      </p:sp>
      <p:grpSp>
        <p:nvGrpSpPr>
          <p:cNvPr id="39" name="Group 38">
            <a:extLst>
              <a:ext uri="{FF2B5EF4-FFF2-40B4-BE49-F238E27FC236}">
                <a16:creationId xmlns:a16="http://schemas.microsoft.com/office/drawing/2014/main" id="{1EF72DC0-C649-1A4D-A37E-06CDDAC2B95C}"/>
              </a:ext>
            </a:extLst>
          </p:cNvPr>
          <p:cNvGrpSpPr/>
          <p:nvPr/>
        </p:nvGrpSpPr>
        <p:grpSpPr>
          <a:xfrm>
            <a:off x="3581401" y="1224692"/>
            <a:ext cx="3542581" cy="4399472"/>
            <a:chOff x="4244194" y="1215548"/>
            <a:chExt cx="3542581" cy="4399472"/>
          </a:xfrm>
        </p:grpSpPr>
        <p:sp>
          <p:nvSpPr>
            <p:cNvPr id="7" name="Triangle 6">
              <a:extLst>
                <a:ext uri="{FF2B5EF4-FFF2-40B4-BE49-F238E27FC236}">
                  <a16:creationId xmlns:a16="http://schemas.microsoft.com/office/drawing/2014/main" id="{84711ABD-5AB9-DB4C-95E2-1F5B9B278036}"/>
                </a:ext>
              </a:extLst>
            </p:cNvPr>
            <p:cNvSpPr/>
            <p:nvPr/>
          </p:nvSpPr>
          <p:spPr>
            <a:xfrm rot="10800000">
              <a:off x="4244194" y="1215548"/>
              <a:ext cx="3542581" cy="4399472"/>
            </a:xfrm>
            <a:prstGeom prst="triangl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DADEAAC3-913B-1441-BFA6-99CF053960E6}"/>
                </a:ext>
              </a:extLst>
            </p:cNvPr>
            <p:cNvCxnSpPr>
              <a:cxnSpLocks/>
            </p:cNvCxnSpPr>
            <p:nvPr/>
          </p:nvCxnSpPr>
          <p:spPr>
            <a:xfrm>
              <a:off x="4531689" y="2067799"/>
              <a:ext cx="2967593"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01809A4-778A-9046-BD8E-23D5C7365669}"/>
                </a:ext>
              </a:extLst>
            </p:cNvPr>
            <p:cNvCxnSpPr>
              <a:cxnSpLocks/>
            </p:cNvCxnSpPr>
            <p:nvPr/>
          </p:nvCxnSpPr>
          <p:spPr>
            <a:xfrm>
              <a:off x="4940059" y="3163354"/>
              <a:ext cx="2150854"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18B59BB6-413C-A54D-B527-3FB241E9F059}"/>
                </a:ext>
              </a:extLst>
            </p:cNvPr>
            <p:cNvSpPr txBox="1"/>
            <p:nvPr/>
          </p:nvSpPr>
          <p:spPr>
            <a:xfrm>
              <a:off x="5296616" y="1315863"/>
              <a:ext cx="1437736" cy="338554"/>
            </a:xfrm>
            <a:prstGeom prst="rect">
              <a:avLst/>
            </a:prstGeom>
            <a:noFill/>
          </p:spPr>
          <p:txBody>
            <a:bodyPr wrap="square" rtlCol="0">
              <a:spAutoFit/>
            </a:bodyPr>
            <a:lstStyle/>
            <a:p>
              <a:pPr algn="ctr"/>
              <a:r>
                <a:rPr lang="en-US" sz="1600" b="1" dirty="0">
                  <a:solidFill>
                    <a:schemeClr val="bg1"/>
                  </a:solidFill>
                </a:rPr>
                <a:t>Filtering</a:t>
              </a:r>
              <a:endParaRPr lang="en-US" b="1" dirty="0">
                <a:solidFill>
                  <a:schemeClr val="bg1"/>
                </a:solidFill>
              </a:endParaRPr>
            </a:p>
          </p:txBody>
        </p:sp>
        <p:sp>
          <p:nvSpPr>
            <p:cNvPr id="37" name="TextBox 36">
              <a:extLst>
                <a:ext uri="{FF2B5EF4-FFF2-40B4-BE49-F238E27FC236}">
                  <a16:creationId xmlns:a16="http://schemas.microsoft.com/office/drawing/2014/main" id="{95D72B57-4EA5-9E4C-B657-E15DD447CCD9}"/>
                </a:ext>
              </a:extLst>
            </p:cNvPr>
            <p:cNvSpPr txBox="1"/>
            <p:nvPr/>
          </p:nvSpPr>
          <p:spPr>
            <a:xfrm>
              <a:off x="5296617" y="2171831"/>
              <a:ext cx="1437736" cy="338554"/>
            </a:xfrm>
            <a:prstGeom prst="rect">
              <a:avLst/>
            </a:prstGeom>
            <a:noFill/>
          </p:spPr>
          <p:txBody>
            <a:bodyPr wrap="square" rtlCol="0">
              <a:spAutoFit/>
            </a:bodyPr>
            <a:lstStyle/>
            <a:p>
              <a:pPr algn="ctr"/>
              <a:r>
                <a:rPr lang="en-US" sz="1600" b="1" dirty="0">
                  <a:solidFill>
                    <a:schemeClr val="bg1"/>
                  </a:solidFill>
                </a:rPr>
                <a:t>Trimming</a:t>
              </a:r>
            </a:p>
          </p:txBody>
        </p:sp>
        <p:sp>
          <p:nvSpPr>
            <p:cNvPr id="38" name="TextBox 37">
              <a:extLst>
                <a:ext uri="{FF2B5EF4-FFF2-40B4-BE49-F238E27FC236}">
                  <a16:creationId xmlns:a16="http://schemas.microsoft.com/office/drawing/2014/main" id="{88EACA0E-9730-D745-8398-02426A2B89FC}"/>
                </a:ext>
              </a:extLst>
            </p:cNvPr>
            <p:cNvSpPr txBox="1"/>
            <p:nvPr/>
          </p:nvSpPr>
          <p:spPr>
            <a:xfrm>
              <a:off x="5296617" y="3267386"/>
              <a:ext cx="1437736" cy="338554"/>
            </a:xfrm>
            <a:prstGeom prst="rect">
              <a:avLst/>
            </a:prstGeom>
            <a:noFill/>
          </p:spPr>
          <p:txBody>
            <a:bodyPr wrap="square" rtlCol="0">
              <a:spAutoFit/>
            </a:bodyPr>
            <a:lstStyle/>
            <a:p>
              <a:pPr algn="ctr"/>
              <a:r>
                <a:rPr lang="en-US" sz="1600" b="1" dirty="0">
                  <a:solidFill>
                    <a:schemeClr val="bg1"/>
                  </a:solidFill>
                </a:rPr>
                <a:t>Formatting</a:t>
              </a:r>
            </a:p>
          </p:txBody>
        </p:sp>
      </p:grpSp>
    </p:spTree>
    <p:extLst>
      <p:ext uri="{BB962C8B-B14F-4D97-AF65-F5344CB8AC3E}">
        <p14:creationId xmlns:p14="http://schemas.microsoft.com/office/powerpoint/2010/main" val="134221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AE46-6129-D747-ACDC-2F942D1D04E3}"/>
              </a:ext>
            </a:extLst>
          </p:cNvPr>
          <p:cNvSpPr>
            <a:spLocks noGrp="1"/>
          </p:cNvSpPr>
          <p:nvPr>
            <p:ph type="title"/>
          </p:nvPr>
        </p:nvSpPr>
        <p:spPr/>
        <p:txBody>
          <a:bodyPr/>
          <a:lstStyle/>
          <a:p>
            <a:r>
              <a:rPr lang="en-US" dirty="0"/>
              <a:t>Features</a:t>
            </a:r>
            <a:br>
              <a:rPr lang="en-US" dirty="0"/>
            </a:br>
            <a:r>
              <a:rPr lang="en-US" sz="1800" dirty="0"/>
              <a:t>1 of 2</a:t>
            </a:r>
            <a:endParaRPr lang="en-US" sz="2000" dirty="0"/>
          </a:p>
        </p:txBody>
      </p:sp>
      <p:sp>
        <p:nvSpPr>
          <p:cNvPr id="4" name="TextBox 3">
            <a:extLst>
              <a:ext uri="{FF2B5EF4-FFF2-40B4-BE49-F238E27FC236}">
                <a16:creationId xmlns:a16="http://schemas.microsoft.com/office/drawing/2014/main" id="{CA60ACEF-CA3A-2647-85A8-A952FD536097}"/>
              </a:ext>
            </a:extLst>
          </p:cNvPr>
          <p:cNvSpPr txBox="1"/>
          <p:nvPr/>
        </p:nvSpPr>
        <p:spPr>
          <a:xfrm>
            <a:off x="3617344" y="828136"/>
            <a:ext cx="7125418" cy="369332"/>
          </a:xfrm>
          <a:prstGeom prst="rect">
            <a:avLst/>
          </a:prstGeom>
          <a:noFill/>
        </p:spPr>
        <p:txBody>
          <a:bodyPr wrap="square" rtlCol="0">
            <a:spAutoFit/>
          </a:bodyPr>
          <a:lstStyle/>
          <a:p>
            <a:r>
              <a:rPr lang="en-US" dirty="0"/>
              <a:t>New variables as discussed on June 21</a:t>
            </a:r>
            <a:r>
              <a:rPr lang="en-US" baseline="30000" dirty="0"/>
              <a:t>st</a:t>
            </a:r>
            <a:r>
              <a:rPr lang="en-US" dirty="0"/>
              <a:t>.</a:t>
            </a:r>
          </a:p>
        </p:txBody>
      </p:sp>
      <p:sp>
        <p:nvSpPr>
          <p:cNvPr id="5" name="Rounded Rectangle 4">
            <a:extLst>
              <a:ext uri="{FF2B5EF4-FFF2-40B4-BE49-F238E27FC236}">
                <a16:creationId xmlns:a16="http://schemas.microsoft.com/office/drawing/2014/main" id="{C07499E0-A11E-4541-A4B7-791BF6258CD3}"/>
              </a:ext>
            </a:extLst>
          </p:cNvPr>
          <p:cNvSpPr/>
          <p:nvPr/>
        </p:nvSpPr>
        <p:spPr>
          <a:xfrm>
            <a:off x="4825034" y="1589050"/>
            <a:ext cx="2081841" cy="425569"/>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bg1"/>
                </a:solidFill>
              </a:rPr>
              <a:t>Title length</a:t>
            </a:r>
          </a:p>
        </p:txBody>
      </p:sp>
      <p:sp>
        <p:nvSpPr>
          <p:cNvPr id="7" name="Rounded Rectangle 6">
            <a:extLst>
              <a:ext uri="{FF2B5EF4-FFF2-40B4-BE49-F238E27FC236}">
                <a16:creationId xmlns:a16="http://schemas.microsoft.com/office/drawing/2014/main" id="{A74A8A7F-9CD4-774F-BAA3-554B8A454983}"/>
              </a:ext>
            </a:extLst>
          </p:cNvPr>
          <p:cNvSpPr/>
          <p:nvPr/>
        </p:nvSpPr>
        <p:spPr>
          <a:xfrm>
            <a:off x="4825038" y="2383056"/>
            <a:ext cx="2081841" cy="425569"/>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bg1"/>
                </a:solidFill>
              </a:rPr>
              <a:t>Description length</a:t>
            </a:r>
          </a:p>
        </p:txBody>
      </p:sp>
      <p:sp>
        <p:nvSpPr>
          <p:cNvPr id="8" name="Rounded Rectangle 7">
            <a:extLst>
              <a:ext uri="{FF2B5EF4-FFF2-40B4-BE49-F238E27FC236}">
                <a16:creationId xmlns:a16="http://schemas.microsoft.com/office/drawing/2014/main" id="{65AEE349-646A-F449-99A4-C0DD748F8528}"/>
              </a:ext>
            </a:extLst>
          </p:cNvPr>
          <p:cNvSpPr/>
          <p:nvPr/>
        </p:nvSpPr>
        <p:spPr>
          <a:xfrm>
            <a:off x="8660917" y="2383055"/>
            <a:ext cx="2081841" cy="425569"/>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bg1"/>
                </a:solidFill>
              </a:rPr>
              <a:t>Number of languages</a:t>
            </a:r>
          </a:p>
        </p:txBody>
      </p:sp>
      <p:sp>
        <p:nvSpPr>
          <p:cNvPr id="9" name="Rounded Rectangle 8">
            <a:extLst>
              <a:ext uri="{FF2B5EF4-FFF2-40B4-BE49-F238E27FC236}">
                <a16:creationId xmlns:a16="http://schemas.microsoft.com/office/drawing/2014/main" id="{C4A97058-B17C-494C-BCBE-3357499D2585}"/>
              </a:ext>
            </a:extLst>
          </p:cNvPr>
          <p:cNvSpPr/>
          <p:nvPr/>
        </p:nvSpPr>
        <p:spPr>
          <a:xfrm>
            <a:off x="4825038" y="3148655"/>
            <a:ext cx="2081841" cy="425569"/>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bg1"/>
                </a:solidFill>
              </a:rPr>
              <a:t>Salary</a:t>
            </a:r>
            <a:endParaRPr lang="en-US" sz="1600" b="1" dirty="0">
              <a:solidFill>
                <a:schemeClr val="bg1"/>
              </a:solidFill>
            </a:endParaRPr>
          </a:p>
        </p:txBody>
      </p:sp>
      <p:sp>
        <p:nvSpPr>
          <p:cNvPr id="10" name="Rounded Rectangle 9">
            <a:extLst>
              <a:ext uri="{FF2B5EF4-FFF2-40B4-BE49-F238E27FC236}">
                <a16:creationId xmlns:a16="http://schemas.microsoft.com/office/drawing/2014/main" id="{E576AD3D-325D-C542-B5A1-EBEBC4FBF8F0}"/>
              </a:ext>
            </a:extLst>
          </p:cNvPr>
          <p:cNvSpPr/>
          <p:nvPr/>
        </p:nvSpPr>
        <p:spPr>
          <a:xfrm>
            <a:off x="8660917" y="3145275"/>
            <a:ext cx="2081841" cy="425569"/>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bg1"/>
                </a:solidFill>
              </a:rPr>
              <a:t>Is food provided</a:t>
            </a:r>
          </a:p>
        </p:txBody>
      </p:sp>
      <p:sp>
        <p:nvSpPr>
          <p:cNvPr id="11" name="Rounded Rectangle 10">
            <a:extLst>
              <a:ext uri="{FF2B5EF4-FFF2-40B4-BE49-F238E27FC236}">
                <a16:creationId xmlns:a16="http://schemas.microsoft.com/office/drawing/2014/main" id="{ABE5AC51-D610-B74F-85E3-6C00E5439B18}"/>
              </a:ext>
            </a:extLst>
          </p:cNvPr>
          <p:cNvSpPr/>
          <p:nvPr/>
        </p:nvSpPr>
        <p:spPr>
          <a:xfrm>
            <a:off x="4825034" y="3960165"/>
            <a:ext cx="2081841" cy="425569"/>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bg1"/>
                </a:solidFill>
              </a:rPr>
              <a:t>HDI</a:t>
            </a:r>
          </a:p>
        </p:txBody>
      </p:sp>
      <p:sp>
        <p:nvSpPr>
          <p:cNvPr id="12" name="Rounded Rectangle 11">
            <a:extLst>
              <a:ext uri="{FF2B5EF4-FFF2-40B4-BE49-F238E27FC236}">
                <a16:creationId xmlns:a16="http://schemas.microsoft.com/office/drawing/2014/main" id="{DE0ECA48-569E-7049-A780-0F5B8EBD2C87}"/>
              </a:ext>
            </a:extLst>
          </p:cNvPr>
          <p:cNvSpPr/>
          <p:nvPr/>
        </p:nvSpPr>
        <p:spPr>
          <a:xfrm>
            <a:off x="8660918" y="3960164"/>
            <a:ext cx="2081841" cy="425569"/>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bg1"/>
                </a:solidFill>
              </a:rPr>
              <a:t>Programme type</a:t>
            </a:r>
          </a:p>
        </p:txBody>
      </p:sp>
      <p:sp>
        <p:nvSpPr>
          <p:cNvPr id="13" name="Rounded Rectangle 12">
            <a:extLst>
              <a:ext uri="{FF2B5EF4-FFF2-40B4-BE49-F238E27FC236}">
                <a16:creationId xmlns:a16="http://schemas.microsoft.com/office/drawing/2014/main" id="{1B316CC8-6B49-4547-9EA7-5F905A2DAD54}"/>
              </a:ext>
            </a:extLst>
          </p:cNvPr>
          <p:cNvSpPr/>
          <p:nvPr/>
        </p:nvSpPr>
        <p:spPr>
          <a:xfrm>
            <a:off x="8660917" y="1586788"/>
            <a:ext cx="2081841" cy="425569"/>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bg1"/>
                </a:solidFill>
              </a:rPr>
              <a:t>Year completion ratio</a:t>
            </a:r>
          </a:p>
        </p:txBody>
      </p:sp>
      <p:sp>
        <p:nvSpPr>
          <p:cNvPr id="14" name="TextBox 13">
            <a:extLst>
              <a:ext uri="{FF2B5EF4-FFF2-40B4-BE49-F238E27FC236}">
                <a16:creationId xmlns:a16="http://schemas.microsoft.com/office/drawing/2014/main" id="{89850E85-BDA9-AB49-A4A9-9EDB0C477EC6}"/>
              </a:ext>
            </a:extLst>
          </p:cNvPr>
          <p:cNvSpPr txBox="1"/>
          <p:nvPr/>
        </p:nvSpPr>
        <p:spPr>
          <a:xfrm>
            <a:off x="4825034" y="5207349"/>
            <a:ext cx="6826373" cy="276999"/>
          </a:xfrm>
          <a:prstGeom prst="rect">
            <a:avLst/>
          </a:prstGeom>
          <a:noFill/>
        </p:spPr>
        <p:txBody>
          <a:bodyPr wrap="square" rtlCol="0">
            <a:spAutoFit/>
          </a:bodyPr>
          <a:lstStyle/>
          <a:p>
            <a:r>
              <a:rPr lang="en-US" sz="1200" b="1" dirty="0"/>
              <a:t>Pro</a:t>
            </a:r>
            <a:r>
              <a:rPr lang="en-US" sz="1200" dirty="0"/>
              <a:t>: computing and merging fast and efficient.</a:t>
            </a:r>
          </a:p>
        </p:txBody>
      </p:sp>
    </p:spTree>
    <p:extLst>
      <p:ext uri="{BB962C8B-B14F-4D97-AF65-F5344CB8AC3E}">
        <p14:creationId xmlns:p14="http://schemas.microsoft.com/office/powerpoint/2010/main" val="3509922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014D-D06A-7149-A015-F49301020458}"/>
              </a:ext>
            </a:extLst>
          </p:cNvPr>
          <p:cNvSpPr>
            <a:spLocks noGrp="1"/>
          </p:cNvSpPr>
          <p:nvPr>
            <p:ph type="title"/>
          </p:nvPr>
        </p:nvSpPr>
        <p:spPr/>
        <p:txBody>
          <a:bodyPr/>
          <a:lstStyle/>
          <a:p>
            <a:br>
              <a:rPr lang="en-US" dirty="0"/>
            </a:br>
            <a:r>
              <a:rPr lang="en-US" dirty="0"/>
              <a:t>Features</a:t>
            </a:r>
            <a:br>
              <a:rPr lang="en-US" dirty="0"/>
            </a:br>
            <a:r>
              <a:rPr lang="en-US" sz="1800" dirty="0"/>
              <a:t>2 of 2</a:t>
            </a:r>
            <a:br>
              <a:rPr lang="en-US" dirty="0"/>
            </a:br>
            <a:endParaRPr lang="en-US" dirty="0"/>
          </a:p>
        </p:txBody>
      </p:sp>
      <p:sp>
        <p:nvSpPr>
          <p:cNvPr id="5" name="TextBox 4">
            <a:extLst>
              <a:ext uri="{FF2B5EF4-FFF2-40B4-BE49-F238E27FC236}">
                <a16:creationId xmlns:a16="http://schemas.microsoft.com/office/drawing/2014/main" id="{5A0E76F4-A42A-5745-8C1D-01C6EDC4A254}"/>
              </a:ext>
            </a:extLst>
          </p:cNvPr>
          <p:cNvSpPr txBox="1"/>
          <p:nvPr/>
        </p:nvSpPr>
        <p:spPr>
          <a:xfrm>
            <a:off x="3489552" y="772288"/>
            <a:ext cx="5676180" cy="338554"/>
          </a:xfrm>
          <a:prstGeom prst="rect">
            <a:avLst/>
          </a:prstGeom>
          <a:noFill/>
        </p:spPr>
        <p:txBody>
          <a:bodyPr wrap="square" rtlCol="0">
            <a:spAutoFit/>
          </a:bodyPr>
          <a:lstStyle/>
          <a:p>
            <a:r>
              <a:rPr lang="en-US" sz="1600" dirty="0"/>
              <a:t>We also add other ”one-hot encoded” variables.</a:t>
            </a:r>
          </a:p>
        </p:txBody>
      </p:sp>
      <p:sp>
        <p:nvSpPr>
          <p:cNvPr id="12" name="Rounded Rectangle 11">
            <a:extLst>
              <a:ext uri="{FF2B5EF4-FFF2-40B4-BE49-F238E27FC236}">
                <a16:creationId xmlns:a16="http://schemas.microsoft.com/office/drawing/2014/main" id="{3E480974-EAF5-D94D-B86B-AA940C7F3DE1}"/>
              </a:ext>
            </a:extLst>
          </p:cNvPr>
          <p:cNvSpPr/>
          <p:nvPr/>
        </p:nvSpPr>
        <p:spPr>
          <a:xfrm>
            <a:off x="3489551" y="3144389"/>
            <a:ext cx="1454512" cy="338554"/>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bg1"/>
                </a:solidFill>
              </a:rPr>
              <a:t>is_americas</a:t>
            </a:r>
          </a:p>
        </p:txBody>
      </p:sp>
      <p:grpSp>
        <p:nvGrpSpPr>
          <p:cNvPr id="60" name="Group 59">
            <a:extLst>
              <a:ext uri="{FF2B5EF4-FFF2-40B4-BE49-F238E27FC236}">
                <a16:creationId xmlns:a16="http://schemas.microsoft.com/office/drawing/2014/main" id="{319C0E9A-7F3D-DF4C-80BA-4B5AFC56C234}"/>
              </a:ext>
            </a:extLst>
          </p:cNvPr>
          <p:cNvGrpSpPr/>
          <p:nvPr/>
        </p:nvGrpSpPr>
        <p:grpSpPr>
          <a:xfrm>
            <a:off x="4461916" y="1244939"/>
            <a:ext cx="2558488" cy="1819178"/>
            <a:chOff x="4727272" y="1512151"/>
            <a:chExt cx="2558488" cy="1819178"/>
          </a:xfrm>
        </p:grpSpPr>
        <p:sp>
          <p:nvSpPr>
            <p:cNvPr id="7" name="Rounded Rectangle 6">
              <a:extLst>
                <a:ext uri="{FF2B5EF4-FFF2-40B4-BE49-F238E27FC236}">
                  <a16:creationId xmlns:a16="http://schemas.microsoft.com/office/drawing/2014/main" id="{82321703-07E6-A64F-8135-D21DBE5EA45D}"/>
                </a:ext>
              </a:extLst>
            </p:cNvPr>
            <p:cNvSpPr/>
            <p:nvPr/>
          </p:nvSpPr>
          <p:spPr>
            <a:xfrm>
              <a:off x="4727272" y="1512151"/>
              <a:ext cx="2081841" cy="425569"/>
            </a:xfrm>
            <a:prstGeom prst="roundRect">
              <a:avLst/>
            </a:prstGeom>
            <a:solidFill>
              <a:schemeClr val="bg1"/>
            </a:soli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accent1"/>
                  </a:solidFill>
                </a:rPr>
                <a:t>Regions</a:t>
              </a:r>
            </a:p>
          </p:txBody>
        </p:sp>
        <p:cxnSp>
          <p:nvCxnSpPr>
            <p:cNvPr id="15" name="Straight Arrow Connector 14">
              <a:extLst>
                <a:ext uri="{FF2B5EF4-FFF2-40B4-BE49-F238E27FC236}">
                  <a16:creationId xmlns:a16="http://schemas.microsoft.com/office/drawing/2014/main" id="{8A43B186-0977-F343-A5BF-A0F1BD450CFB}"/>
                </a:ext>
              </a:extLst>
            </p:cNvPr>
            <p:cNvCxnSpPr>
              <a:cxnSpLocks/>
            </p:cNvCxnSpPr>
            <p:nvPr/>
          </p:nvCxnSpPr>
          <p:spPr>
            <a:xfrm>
              <a:off x="5209421" y="1937720"/>
              <a:ext cx="0" cy="1393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Pentagon 16">
              <a:extLst>
                <a:ext uri="{FF2B5EF4-FFF2-40B4-BE49-F238E27FC236}">
                  <a16:creationId xmlns:a16="http://schemas.microsoft.com/office/drawing/2014/main" id="{DF56DBB0-AEF7-C74D-BD69-8C23F47B6D26}"/>
                </a:ext>
              </a:extLst>
            </p:cNvPr>
            <p:cNvSpPr/>
            <p:nvPr/>
          </p:nvSpPr>
          <p:spPr>
            <a:xfrm>
              <a:off x="5209420" y="2071817"/>
              <a:ext cx="2076340" cy="910401"/>
            </a:xfrm>
            <a:prstGeom prst="homePlat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accent1"/>
                  </a:solidFill>
                </a:rPr>
                <a:t>“1” is encoded in the proper column for that opportunity, the rest are zeros.</a:t>
              </a:r>
            </a:p>
          </p:txBody>
        </p:sp>
      </p:grpSp>
      <p:pic>
        <p:nvPicPr>
          <p:cNvPr id="21" name="Picture 20" descr="A picture containing sky, outdoor, large, group&#10;&#10;Description automatically generated">
            <a:extLst>
              <a:ext uri="{FF2B5EF4-FFF2-40B4-BE49-F238E27FC236}">
                <a16:creationId xmlns:a16="http://schemas.microsoft.com/office/drawing/2014/main" id="{B85709AE-C0AD-9747-B634-E65D277EF622}"/>
              </a:ext>
            </a:extLst>
          </p:cNvPr>
          <p:cNvPicPr>
            <a:picLocks noChangeAspect="1"/>
          </p:cNvPicPr>
          <p:nvPr/>
        </p:nvPicPr>
        <p:blipFill rotWithShape="1">
          <a:blip r:embed="rId2">
            <a:extLst>
              <a:ext uri="{28A0092B-C50C-407E-A947-70E740481C1C}">
                <a14:useLocalDpi xmlns:a14="http://schemas.microsoft.com/office/drawing/2010/main" val="0"/>
              </a:ext>
            </a:extLst>
          </a:blip>
          <a:srcRect l="48302" b="78719"/>
          <a:stretch/>
        </p:blipFill>
        <p:spPr>
          <a:xfrm>
            <a:off x="3826964" y="4156629"/>
            <a:ext cx="2433137" cy="535923"/>
          </a:xfrm>
          <a:prstGeom prst="rect">
            <a:avLst/>
          </a:prstGeom>
        </p:spPr>
      </p:pic>
      <p:grpSp>
        <p:nvGrpSpPr>
          <p:cNvPr id="61" name="Group 60">
            <a:extLst>
              <a:ext uri="{FF2B5EF4-FFF2-40B4-BE49-F238E27FC236}">
                <a16:creationId xmlns:a16="http://schemas.microsoft.com/office/drawing/2014/main" id="{BDD59345-3588-7342-A8C0-66A619B60CA0}"/>
              </a:ext>
            </a:extLst>
          </p:cNvPr>
          <p:cNvGrpSpPr/>
          <p:nvPr/>
        </p:nvGrpSpPr>
        <p:grpSpPr>
          <a:xfrm>
            <a:off x="8103233" y="1244939"/>
            <a:ext cx="3198173" cy="3647365"/>
            <a:chOff x="8390626" y="1512151"/>
            <a:chExt cx="3198173" cy="3539416"/>
          </a:xfrm>
        </p:grpSpPr>
        <p:sp>
          <p:nvSpPr>
            <p:cNvPr id="13" name="Rounded Rectangle 12">
              <a:extLst>
                <a:ext uri="{FF2B5EF4-FFF2-40B4-BE49-F238E27FC236}">
                  <a16:creationId xmlns:a16="http://schemas.microsoft.com/office/drawing/2014/main" id="{25187847-1ACD-9B49-B086-882DF7162DE9}"/>
                </a:ext>
              </a:extLst>
            </p:cNvPr>
            <p:cNvSpPr/>
            <p:nvPr/>
          </p:nvSpPr>
          <p:spPr>
            <a:xfrm>
              <a:off x="8390626" y="1512151"/>
              <a:ext cx="2081841" cy="425569"/>
            </a:xfrm>
            <a:prstGeom prst="roundRect">
              <a:avLst/>
            </a:prstGeom>
            <a:solidFill>
              <a:schemeClr val="bg1"/>
            </a:solidFill>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accent1"/>
                  </a:solidFill>
                </a:rPr>
                <a:t>Job Description</a:t>
              </a:r>
            </a:p>
          </p:txBody>
        </p:sp>
        <p:cxnSp>
          <p:nvCxnSpPr>
            <p:cNvPr id="23" name="Straight Arrow Connector 22">
              <a:extLst>
                <a:ext uri="{FF2B5EF4-FFF2-40B4-BE49-F238E27FC236}">
                  <a16:creationId xmlns:a16="http://schemas.microsoft.com/office/drawing/2014/main" id="{60854D10-1491-BB48-AC4B-B49A8DAD8B33}"/>
                </a:ext>
              </a:extLst>
            </p:cNvPr>
            <p:cNvCxnSpPr>
              <a:cxnSpLocks/>
            </p:cNvCxnSpPr>
            <p:nvPr/>
          </p:nvCxnSpPr>
          <p:spPr>
            <a:xfrm>
              <a:off x="9165732" y="1937719"/>
              <a:ext cx="0" cy="975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Pentagon 25">
              <a:extLst>
                <a:ext uri="{FF2B5EF4-FFF2-40B4-BE49-F238E27FC236}">
                  <a16:creationId xmlns:a16="http://schemas.microsoft.com/office/drawing/2014/main" id="{A6802044-4392-A34D-8706-2DB2D2AD5930}"/>
                </a:ext>
              </a:extLst>
            </p:cNvPr>
            <p:cNvSpPr/>
            <p:nvPr/>
          </p:nvSpPr>
          <p:spPr>
            <a:xfrm>
              <a:off x="9165732" y="2020836"/>
              <a:ext cx="2397683" cy="667852"/>
            </a:xfrm>
            <a:prstGeom prst="homePlat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accent1"/>
                  </a:solidFill>
                </a:rPr>
                <a:t>Merge the columns: opp_skill_req, opp_skill_pref, opp_background_req, opp_background_pref into a </a:t>
              </a:r>
              <a:r>
                <a:rPr lang="en-US" sz="900" b="1" dirty="0">
                  <a:solidFill>
                    <a:schemeClr val="accent1"/>
                  </a:solidFill>
                </a:rPr>
                <a:t>skills</a:t>
              </a:r>
              <a:r>
                <a:rPr lang="en-US" sz="900" dirty="0">
                  <a:solidFill>
                    <a:schemeClr val="accent1"/>
                  </a:solidFill>
                </a:rPr>
                <a:t> column</a:t>
              </a:r>
            </a:p>
          </p:txBody>
        </p:sp>
        <p:sp>
          <p:nvSpPr>
            <p:cNvPr id="29" name="Rounded Rectangle 28">
              <a:extLst>
                <a:ext uri="{FF2B5EF4-FFF2-40B4-BE49-F238E27FC236}">
                  <a16:creationId xmlns:a16="http://schemas.microsoft.com/office/drawing/2014/main" id="{196AB3E4-FC0E-204F-9612-726ECD436E1F}"/>
                </a:ext>
              </a:extLst>
            </p:cNvPr>
            <p:cNvSpPr/>
            <p:nvPr/>
          </p:nvSpPr>
          <p:spPr>
            <a:xfrm>
              <a:off x="8682009" y="2913321"/>
              <a:ext cx="1499074" cy="425569"/>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bg1"/>
                  </a:solidFill>
                </a:rPr>
                <a:t>skills</a:t>
              </a:r>
            </a:p>
          </p:txBody>
        </p:sp>
        <p:cxnSp>
          <p:nvCxnSpPr>
            <p:cNvPr id="30" name="Straight Arrow Connector 29">
              <a:extLst>
                <a:ext uri="{FF2B5EF4-FFF2-40B4-BE49-F238E27FC236}">
                  <a16:creationId xmlns:a16="http://schemas.microsoft.com/office/drawing/2014/main" id="{4EC49846-7D14-4443-916F-F9C00FDC9F76}"/>
                </a:ext>
              </a:extLst>
            </p:cNvPr>
            <p:cNvCxnSpPr>
              <a:cxnSpLocks/>
            </p:cNvCxnSpPr>
            <p:nvPr/>
          </p:nvCxnSpPr>
          <p:spPr>
            <a:xfrm>
              <a:off x="9424925" y="3282861"/>
              <a:ext cx="0" cy="1768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Pentagon 32">
              <a:extLst>
                <a:ext uri="{FF2B5EF4-FFF2-40B4-BE49-F238E27FC236}">
                  <a16:creationId xmlns:a16="http://schemas.microsoft.com/office/drawing/2014/main" id="{A782D4AA-E0EF-A34C-A836-56476BAC9626}"/>
                </a:ext>
              </a:extLst>
            </p:cNvPr>
            <p:cNvSpPr/>
            <p:nvPr/>
          </p:nvSpPr>
          <p:spPr>
            <a:xfrm>
              <a:off x="9430863" y="3708430"/>
              <a:ext cx="2157936" cy="499761"/>
            </a:xfrm>
            <a:prstGeom prst="homePlat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accent1"/>
                  </a:solidFill>
                </a:rPr>
                <a:t>Perform a text analysis on the skills column. (K-Means)</a:t>
              </a:r>
            </a:p>
          </p:txBody>
        </p:sp>
      </p:grpSp>
      <p:pic>
        <p:nvPicPr>
          <p:cNvPr id="37" name="Picture 36" descr="A picture containing sky, outdoor, group, water&#10;&#10;Description automatically generated">
            <a:extLst>
              <a:ext uri="{FF2B5EF4-FFF2-40B4-BE49-F238E27FC236}">
                <a16:creationId xmlns:a16="http://schemas.microsoft.com/office/drawing/2014/main" id="{23D22BE3-27BA-EF4F-8A29-15B7C225DB53}"/>
              </a:ext>
            </a:extLst>
          </p:cNvPr>
          <p:cNvPicPr>
            <a:picLocks noChangeAspect="1"/>
          </p:cNvPicPr>
          <p:nvPr/>
        </p:nvPicPr>
        <p:blipFill rotWithShape="1">
          <a:blip r:embed="rId3">
            <a:extLst>
              <a:ext uri="{28A0092B-C50C-407E-A947-70E740481C1C}">
                <a14:useLocalDpi xmlns:a14="http://schemas.microsoft.com/office/drawing/2010/main" val="0"/>
              </a:ext>
            </a:extLst>
          </a:blip>
          <a:srcRect b="79555"/>
          <a:stretch/>
        </p:blipFill>
        <p:spPr>
          <a:xfrm>
            <a:off x="5762844" y="5076336"/>
            <a:ext cx="5913505" cy="912173"/>
          </a:xfrm>
          <a:prstGeom prst="rect">
            <a:avLst/>
          </a:prstGeom>
        </p:spPr>
      </p:pic>
      <p:sp>
        <p:nvSpPr>
          <p:cNvPr id="22" name="Rounded Rectangle 21">
            <a:extLst>
              <a:ext uri="{FF2B5EF4-FFF2-40B4-BE49-F238E27FC236}">
                <a16:creationId xmlns:a16="http://schemas.microsoft.com/office/drawing/2014/main" id="{2B0CD3EB-3957-294F-8700-84F7E8BEA5B1}"/>
              </a:ext>
            </a:extLst>
          </p:cNvPr>
          <p:cNvSpPr/>
          <p:nvPr/>
        </p:nvSpPr>
        <p:spPr>
          <a:xfrm>
            <a:off x="5043533" y="3135488"/>
            <a:ext cx="1454512" cy="338554"/>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bg1"/>
                </a:solidFill>
              </a:rPr>
              <a:t>is_europe</a:t>
            </a:r>
          </a:p>
        </p:txBody>
      </p:sp>
      <p:sp>
        <p:nvSpPr>
          <p:cNvPr id="24" name="Rounded Rectangle 23">
            <a:extLst>
              <a:ext uri="{FF2B5EF4-FFF2-40B4-BE49-F238E27FC236}">
                <a16:creationId xmlns:a16="http://schemas.microsoft.com/office/drawing/2014/main" id="{5C5359E8-6D2C-6948-BEE8-6BEA21582923}"/>
              </a:ext>
            </a:extLst>
          </p:cNvPr>
          <p:cNvSpPr/>
          <p:nvPr/>
        </p:nvSpPr>
        <p:spPr>
          <a:xfrm>
            <a:off x="3489551" y="3610937"/>
            <a:ext cx="1454512" cy="338554"/>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bg1"/>
                </a:solidFill>
              </a:rPr>
              <a:t>is_asia_pacific</a:t>
            </a:r>
          </a:p>
        </p:txBody>
      </p:sp>
      <p:sp>
        <p:nvSpPr>
          <p:cNvPr id="25" name="Rounded Rectangle 24">
            <a:extLst>
              <a:ext uri="{FF2B5EF4-FFF2-40B4-BE49-F238E27FC236}">
                <a16:creationId xmlns:a16="http://schemas.microsoft.com/office/drawing/2014/main" id="{2B09D27C-7B8C-1949-A9CC-2F420C90A75F}"/>
              </a:ext>
            </a:extLst>
          </p:cNvPr>
          <p:cNvSpPr/>
          <p:nvPr/>
        </p:nvSpPr>
        <p:spPr>
          <a:xfrm>
            <a:off x="5043533" y="3598713"/>
            <a:ext cx="1454512" cy="338554"/>
          </a:xfrm>
          <a:prstGeom prst="roundRect">
            <a:avLst/>
          </a:prstGeom>
          <a:solidFill>
            <a:schemeClr val="accent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b="1" dirty="0">
                <a:solidFill>
                  <a:schemeClr val="bg1"/>
                </a:solidFill>
              </a:rPr>
              <a:t>is_middle_east_africa</a:t>
            </a:r>
          </a:p>
        </p:txBody>
      </p:sp>
    </p:spTree>
    <p:extLst>
      <p:ext uri="{BB962C8B-B14F-4D97-AF65-F5344CB8AC3E}">
        <p14:creationId xmlns:p14="http://schemas.microsoft.com/office/powerpoint/2010/main" val="233874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7B003-04EA-4C4D-A814-230F7F9E2527}"/>
              </a:ext>
            </a:extLst>
          </p:cNvPr>
          <p:cNvSpPr>
            <a:spLocks noGrp="1"/>
          </p:cNvSpPr>
          <p:nvPr>
            <p:ph type="title"/>
          </p:nvPr>
        </p:nvSpPr>
        <p:spPr/>
        <p:txBody>
          <a:bodyPr/>
          <a:lstStyle/>
          <a:p>
            <a:r>
              <a:rPr lang="en-US" dirty="0"/>
              <a:t>Modelling</a:t>
            </a:r>
          </a:p>
        </p:txBody>
      </p:sp>
      <p:pic>
        <p:nvPicPr>
          <p:cNvPr id="10" name="Picture 9" descr="A close up of a newspaper&#10;&#10;Description automatically generated">
            <a:extLst>
              <a:ext uri="{FF2B5EF4-FFF2-40B4-BE49-F238E27FC236}">
                <a16:creationId xmlns:a16="http://schemas.microsoft.com/office/drawing/2014/main" id="{A9589DDE-9136-574F-9606-3289DAF84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8795" y="1401340"/>
            <a:ext cx="3757965" cy="4323680"/>
          </a:xfrm>
          <a:prstGeom prst="rect">
            <a:avLst/>
          </a:prstGeom>
        </p:spPr>
      </p:pic>
      <p:sp>
        <p:nvSpPr>
          <p:cNvPr id="11" name="TextBox 10">
            <a:extLst>
              <a:ext uri="{FF2B5EF4-FFF2-40B4-BE49-F238E27FC236}">
                <a16:creationId xmlns:a16="http://schemas.microsoft.com/office/drawing/2014/main" id="{27334326-6F8A-2549-B30F-DA62418C69A4}"/>
              </a:ext>
            </a:extLst>
          </p:cNvPr>
          <p:cNvSpPr txBox="1"/>
          <p:nvPr/>
        </p:nvSpPr>
        <p:spPr>
          <a:xfrm>
            <a:off x="3768795" y="806490"/>
            <a:ext cx="2196435" cy="369332"/>
          </a:xfrm>
          <a:prstGeom prst="rect">
            <a:avLst/>
          </a:prstGeom>
          <a:noFill/>
        </p:spPr>
        <p:txBody>
          <a:bodyPr wrap="none" rtlCol="0">
            <a:spAutoFit/>
          </a:bodyPr>
          <a:lstStyle/>
          <a:p>
            <a:r>
              <a:rPr lang="en-US" b="1" dirty="0"/>
              <a:t>Features of interest:</a:t>
            </a:r>
          </a:p>
        </p:txBody>
      </p:sp>
      <p:sp>
        <p:nvSpPr>
          <p:cNvPr id="5" name="Rectangle 4">
            <a:extLst>
              <a:ext uri="{FF2B5EF4-FFF2-40B4-BE49-F238E27FC236}">
                <a16:creationId xmlns:a16="http://schemas.microsoft.com/office/drawing/2014/main" id="{E21166BF-BE24-3E45-BD33-6F574A08376C}"/>
              </a:ext>
            </a:extLst>
          </p:cNvPr>
          <p:cNvSpPr/>
          <p:nvPr/>
        </p:nvSpPr>
        <p:spPr>
          <a:xfrm>
            <a:off x="7974768" y="2273933"/>
            <a:ext cx="3350301" cy="2300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understand the data, we applied a </a:t>
            </a:r>
            <a:r>
              <a:rPr lang="en-US" b="1" dirty="0"/>
              <a:t>logistic regression </a:t>
            </a:r>
            <a:r>
              <a:rPr lang="en-US" dirty="0"/>
              <a:t>and fitted a </a:t>
            </a:r>
            <a:r>
              <a:rPr lang="en-US" b="1" dirty="0"/>
              <a:t>decision</a:t>
            </a:r>
            <a:r>
              <a:rPr lang="en-US" dirty="0"/>
              <a:t> </a:t>
            </a:r>
            <a:r>
              <a:rPr lang="en-US" b="1" dirty="0"/>
              <a:t>tree</a:t>
            </a:r>
            <a:r>
              <a:rPr lang="en-US" dirty="0"/>
              <a:t>.</a:t>
            </a:r>
          </a:p>
          <a:p>
            <a:pPr algn="ctr"/>
            <a:endParaRPr lang="en-US" dirty="0"/>
          </a:p>
          <a:p>
            <a:pPr algn="ctr"/>
            <a:r>
              <a:rPr lang="en-US" dirty="0"/>
              <a:t>Let’s take a look... </a:t>
            </a:r>
          </a:p>
        </p:txBody>
      </p:sp>
    </p:spTree>
    <p:extLst>
      <p:ext uri="{BB962C8B-B14F-4D97-AF65-F5344CB8AC3E}">
        <p14:creationId xmlns:p14="http://schemas.microsoft.com/office/powerpoint/2010/main" val="2413369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0013BD-27DD-5542-8B25-189A6D1D9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8438"/>
            <a:ext cx="12192001" cy="4803494"/>
          </a:xfrm>
          <a:prstGeom prst="rect">
            <a:avLst/>
          </a:prstGeom>
        </p:spPr>
      </p:pic>
    </p:spTree>
    <p:extLst>
      <p:ext uri="{BB962C8B-B14F-4D97-AF65-F5344CB8AC3E}">
        <p14:creationId xmlns:p14="http://schemas.microsoft.com/office/powerpoint/2010/main" val="1367135728"/>
      </p:ext>
    </p:extLst>
  </p:cSld>
  <p:clrMapOvr>
    <a:masterClrMapping/>
  </p:clrMapOvr>
</p:sld>
</file>

<file path=ppt/theme/theme1.xml><?xml version="1.0" encoding="utf-8"?>
<a:theme xmlns:a="http://schemas.openxmlformats.org/drawingml/2006/main" name="Thème-SEED AI">
  <a:themeElements>
    <a:clrScheme name="SEEDAI">
      <a:dk1>
        <a:srgbClr val="5C5C5C"/>
      </a:dk1>
      <a:lt1>
        <a:srgbClr val="FFFFFF"/>
      </a:lt1>
      <a:dk2>
        <a:srgbClr val="929292"/>
      </a:dk2>
      <a:lt2>
        <a:srgbClr val="A2B7CF"/>
      </a:lt2>
      <a:accent1>
        <a:srgbClr val="008DD4"/>
      </a:accent1>
      <a:accent2>
        <a:srgbClr val="F28871"/>
      </a:accent2>
      <a:accent3>
        <a:srgbClr val="B2CB67"/>
      </a:accent3>
      <a:accent4>
        <a:srgbClr val="EF6A4F"/>
      </a:accent4>
      <a:accent5>
        <a:srgbClr val="9EBE42"/>
      </a:accent5>
      <a:accent6>
        <a:srgbClr val="EC4F30"/>
      </a:accent6>
      <a:hlink>
        <a:srgbClr val="008DD4"/>
      </a:hlink>
      <a:folHlink>
        <a:srgbClr val="EF6A4F"/>
      </a:folHlink>
    </a:clrScheme>
    <a:fontScheme name="Cadr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adr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Thème-SEED AI" id="{0E273882-071A-445E-B14B-721A06EA07A1}" vid="{85674A0A-7AE2-4E0D-AEFC-5F20A9A681B2}"/>
    </a:ext>
  </a:extLst>
</a:theme>
</file>

<file path=ppt/theme/theme2.xml><?xml version="1.0" encoding="utf-8"?>
<a:theme xmlns:a="http://schemas.openxmlformats.org/drawingml/2006/main" name="1_Cadre">
  <a:themeElements>
    <a:clrScheme name="SEEDAI">
      <a:dk1>
        <a:srgbClr val="5C5C5C"/>
      </a:dk1>
      <a:lt1>
        <a:srgbClr val="FFFFFF"/>
      </a:lt1>
      <a:dk2>
        <a:srgbClr val="929292"/>
      </a:dk2>
      <a:lt2>
        <a:srgbClr val="A2B7CF"/>
      </a:lt2>
      <a:accent1>
        <a:srgbClr val="008DD4"/>
      </a:accent1>
      <a:accent2>
        <a:srgbClr val="F28871"/>
      </a:accent2>
      <a:accent3>
        <a:srgbClr val="B2CB67"/>
      </a:accent3>
      <a:accent4>
        <a:srgbClr val="EF6A4F"/>
      </a:accent4>
      <a:accent5>
        <a:srgbClr val="9EBE42"/>
      </a:accent5>
      <a:accent6>
        <a:srgbClr val="EC4F30"/>
      </a:accent6>
      <a:hlink>
        <a:srgbClr val="008DD4"/>
      </a:hlink>
      <a:folHlink>
        <a:srgbClr val="EF6A4F"/>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Thème-SEED AI</Template>
  <TotalTime>3800</TotalTime>
  <Words>2466</Words>
  <Application>Microsoft Macintosh PowerPoint</Application>
  <PresentationFormat>Widescreen</PresentationFormat>
  <Paragraphs>424</Paragraphs>
  <Slides>31</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31</vt:i4>
      </vt:variant>
    </vt:vector>
  </HeadingPairs>
  <TitlesOfParts>
    <vt:vector size="37" baseType="lpstr">
      <vt:lpstr>Arial</vt:lpstr>
      <vt:lpstr>Corbel</vt:lpstr>
      <vt:lpstr>Wingdings</vt:lpstr>
      <vt:lpstr>Wingdings 2</vt:lpstr>
      <vt:lpstr>Thème-SEED AI</vt:lpstr>
      <vt:lpstr>1_Cadre</vt:lpstr>
      <vt:lpstr>Matchability (part 2)</vt:lpstr>
      <vt:lpstr>Overview</vt:lpstr>
      <vt:lpstr>Philosophy</vt:lpstr>
      <vt:lpstr>Extracting the features</vt:lpstr>
      <vt:lpstr>Cleaning</vt:lpstr>
      <vt:lpstr>Features 1 of 2</vt:lpstr>
      <vt:lpstr> Features 2 of 2 </vt:lpstr>
      <vt:lpstr>Modelling</vt:lpstr>
      <vt:lpstr>PowerPoint Presentation</vt:lpstr>
      <vt:lpstr>PowerPoint Presentation</vt:lpstr>
      <vt:lpstr>Modelling</vt:lpstr>
      <vt:lpstr>Modelling</vt:lpstr>
      <vt:lpstr>Analysis 1 of 2</vt:lpstr>
      <vt:lpstr>Analysis 2 of 2 </vt:lpstr>
      <vt:lpstr>Next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CHUM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Essaid Camelia</dc:creator>
  <cp:lastModifiedBy>Felix Simard</cp:lastModifiedBy>
  <cp:revision>3</cp:revision>
  <dcterms:created xsi:type="dcterms:W3CDTF">2019-07-10T14:27:55Z</dcterms:created>
  <dcterms:modified xsi:type="dcterms:W3CDTF">2019-07-26T14:09:27Z</dcterms:modified>
</cp:coreProperties>
</file>